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1" r:id="rId3"/>
    <p:sldId id="314" r:id="rId4"/>
    <p:sldId id="308" r:id="rId5"/>
    <p:sldId id="315" r:id="rId6"/>
    <p:sldId id="316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CC66"/>
    <a:srgbClr val="FF0000"/>
    <a:srgbClr val="FF66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1" d="100"/>
          <a:sy n="51" d="100"/>
        </p:scale>
        <p:origin x="1206" y="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D02DB8B-8C80-378F-DA89-09B1322108DB}"/>
              </a:ext>
            </a:extLst>
          </p:cNvPr>
          <p:cNvSpPr txBox="1"/>
          <p:nvPr/>
        </p:nvSpPr>
        <p:spPr>
          <a:xfrm rot="5400000">
            <a:off x="-1752656" y="3848156"/>
            <a:ext cx="7889448" cy="225053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消し忘れに注意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797407" y="3848156"/>
            <a:ext cx="7889448" cy="225053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エアコンの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13DFF27-4164-E3BC-D048-4E1A5FF8D79C}"/>
              </a:ext>
            </a:extLst>
          </p:cNvPr>
          <p:cNvSpPr/>
          <p:nvPr/>
        </p:nvSpPr>
        <p:spPr>
          <a:xfrm>
            <a:off x="124708" y="107883"/>
            <a:ext cx="6626647" cy="966631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FEEA2A8-E17E-BA44-CE4F-30DEA19FEE38}"/>
              </a:ext>
            </a:extLst>
          </p:cNvPr>
          <p:cNvGrpSpPr/>
          <p:nvPr/>
        </p:nvGrpSpPr>
        <p:grpSpPr>
          <a:xfrm>
            <a:off x="558113" y="691978"/>
            <a:ext cx="5817974" cy="8562892"/>
            <a:chOff x="1066800" y="1028700"/>
            <a:chExt cx="4800599" cy="7889448"/>
          </a:xfrm>
        </p:grpSpPr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BD02DB8B-8C80-378F-DA89-09B1322108DB}"/>
                </a:ext>
              </a:extLst>
            </p:cNvPr>
            <p:cNvSpPr txBox="1"/>
            <p:nvPr/>
          </p:nvSpPr>
          <p:spPr>
            <a:xfrm rot="5400000">
              <a:off x="-1752656" y="3848156"/>
              <a:ext cx="7889448" cy="2250536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消した？</a:t>
              </a: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9ABD420A-1583-BAA4-8045-4FAC93AC2A3A}"/>
                </a:ext>
              </a:extLst>
            </p:cNvPr>
            <p:cNvSpPr txBox="1"/>
            <p:nvPr/>
          </p:nvSpPr>
          <p:spPr>
            <a:xfrm rot="5400000">
              <a:off x="797407" y="3848156"/>
              <a:ext cx="7889448" cy="2250536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ja-JP" altLang="en-US" sz="5400" dirty="0">
                  <a:ln w="28575">
                    <a:noFill/>
                  </a:ln>
                </a:rPr>
                <a:t>エアコン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9667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A013CF9E-C770-1FF0-038C-2A2A37004051}"/>
              </a:ext>
            </a:extLst>
          </p:cNvPr>
          <p:cNvSpPr txBox="1"/>
          <p:nvPr/>
        </p:nvSpPr>
        <p:spPr>
          <a:xfrm>
            <a:off x="400892" y="542510"/>
            <a:ext cx="6114208" cy="55838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noFill/>
                </a:ln>
              </a:rPr>
              <a:t>エアコンを</a:t>
            </a:r>
          </a:p>
          <a:p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勝手につけたり</a:t>
            </a:r>
          </a:p>
          <a:p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消したりしない</a:t>
            </a: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CB18B03D-6849-E475-2BF8-534D24F722E7}"/>
              </a:ext>
            </a:extLst>
          </p:cNvPr>
          <p:cNvGrpSpPr/>
          <p:nvPr/>
        </p:nvGrpSpPr>
        <p:grpSpPr>
          <a:xfrm>
            <a:off x="995637" y="7191276"/>
            <a:ext cx="4748268" cy="2172214"/>
            <a:chOff x="2308412" y="243573"/>
            <a:chExt cx="5289176" cy="2419666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375DCFAF-8D32-08CA-FFBE-DBAFF835D94E}"/>
                </a:ext>
              </a:extLst>
            </p:cNvPr>
            <p:cNvGrpSpPr/>
            <p:nvPr/>
          </p:nvGrpSpPr>
          <p:grpSpPr>
            <a:xfrm>
              <a:off x="3343838" y="399511"/>
              <a:ext cx="3218328" cy="1132515"/>
              <a:chOff x="2285371" y="2888939"/>
              <a:chExt cx="1801128" cy="868446"/>
            </a:xfrm>
          </p:grpSpPr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9DF8F510-FD99-F5BD-4A64-3AA4AC3914F7}"/>
                  </a:ext>
                </a:extLst>
              </p:cNvPr>
              <p:cNvSpPr/>
              <p:nvPr/>
            </p:nvSpPr>
            <p:spPr bwMode="auto">
              <a:xfrm>
                <a:off x="2285371" y="2888939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7C785229-1B6F-6A0C-A81F-73AA22923087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B3823C5D-394B-F77B-64CB-9CF300134A57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1586C384-BD88-9492-1116-C0E73A1EF1D1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8A6DA453-A2C0-9D11-9EB9-080A436CB18E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5886C259-BF54-C06C-3D68-4B9376F7E346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E4A888B6-612F-7D2B-64FE-FFB07C398779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ADFDCD18-D213-2EA0-DFAB-03FBC92F025C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E2F89B73-45AD-5FBA-35AB-93C8ADD6E6B5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817B4658-5559-AD2A-4D4E-078C2492438A}"/>
                </a:ext>
              </a:extLst>
            </p:cNvPr>
            <p:cNvSpPr/>
            <p:nvPr/>
          </p:nvSpPr>
          <p:spPr bwMode="auto">
            <a:xfrm rot="10800000">
              <a:off x="4108473" y="964179"/>
              <a:ext cx="1684358" cy="300105"/>
            </a:xfrm>
            <a:custGeom>
              <a:avLst/>
              <a:gdLst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136962 w 1838339"/>
                <a:gd name="connsiteY14" fmla="*/ 202923 h 386326"/>
                <a:gd name="connsiteX15" fmla="*/ 86377 w 1838339"/>
                <a:gd name="connsiteY15" fmla="*/ 184999 h 386326"/>
                <a:gd name="connsiteX16" fmla="*/ 7164 w 1838339"/>
                <a:gd name="connsiteY16" fmla="*/ 40502 h 386326"/>
                <a:gd name="connsiteX17" fmla="*/ 170812 w 1838339"/>
                <a:gd name="connsiteY17" fmla="*/ 21182 h 386326"/>
                <a:gd name="connsiteX18" fmla="*/ 210630 w 1838339"/>
                <a:gd name="connsiteY18" fmla="*/ 49086 h 386326"/>
                <a:gd name="connsiteX19" fmla="*/ 211993 w 1838339"/>
                <a:gd name="connsiteY19" fmla="*/ 48283 h 386326"/>
                <a:gd name="connsiteX20" fmla="*/ 921000 w 1838339"/>
                <a:gd name="connsiteY20" fmla="*/ 205888 h 386326"/>
                <a:gd name="connsiteX21" fmla="*/ 1631064 w 1838339"/>
                <a:gd name="connsiteY21" fmla="*/ 46563 h 386326"/>
                <a:gd name="connsiteX22" fmla="*/ 1631197 w 1838339"/>
                <a:gd name="connsiteY22" fmla="*/ 46640 h 386326"/>
                <a:gd name="connsiteX23" fmla="*/ 1667527 w 1838339"/>
                <a:gd name="connsiteY23" fmla="*/ 21181 h 386326"/>
                <a:gd name="connsiteX24" fmla="*/ 1765756 w 1838339"/>
                <a:gd name="connsiteY24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86377 w 1838339"/>
                <a:gd name="connsiteY14" fmla="*/ 184999 h 386326"/>
                <a:gd name="connsiteX15" fmla="*/ 7164 w 1838339"/>
                <a:gd name="connsiteY15" fmla="*/ 40502 h 386326"/>
                <a:gd name="connsiteX16" fmla="*/ 170812 w 1838339"/>
                <a:gd name="connsiteY16" fmla="*/ 21182 h 386326"/>
                <a:gd name="connsiteX17" fmla="*/ 210630 w 1838339"/>
                <a:gd name="connsiteY17" fmla="*/ 49086 h 386326"/>
                <a:gd name="connsiteX18" fmla="*/ 211993 w 1838339"/>
                <a:gd name="connsiteY18" fmla="*/ 48283 h 386326"/>
                <a:gd name="connsiteX19" fmla="*/ 921000 w 1838339"/>
                <a:gd name="connsiteY19" fmla="*/ 205888 h 386326"/>
                <a:gd name="connsiteX20" fmla="*/ 1631064 w 1838339"/>
                <a:gd name="connsiteY20" fmla="*/ 46563 h 386326"/>
                <a:gd name="connsiteX21" fmla="*/ 1631197 w 1838339"/>
                <a:gd name="connsiteY21" fmla="*/ 46640 h 386326"/>
                <a:gd name="connsiteX22" fmla="*/ 1667527 w 1838339"/>
                <a:gd name="connsiteY22" fmla="*/ 21181 h 386326"/>
                <a:gd name="connsiteX23" fmla="*/ 1765756 w 1838339"/>
                <a:gd name="connsiteY23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86377 w 1838339"/>
                <a:gd name="connsiteY13" fmla="*/ 184999 h 386326"/>
                <a:gd name="connsiteX14" fmla="*/ 7164 w 1838339"/>
                <a:gd name="connsiteY14" fmla="*/ 40502 h 386326"/>
                <a:gd name="connsiteX15" fmla="*/ 170812 w 1838339"/>
                <a:gd name="connsiteY15" fmla="*/ 21182 h 386326"/>
                <a:gd name="connsiteX16" fmla="*/ 210630 w 1838339"/>
                <a:gd name="connsiteY16" fmla="*/ 49086 h 386326"/>
                <a:gd name="connsiteX17" fmla="*/ 211993 w 1838339"/>
                <a:gd name="connsiteY17" fmla="*/ 48283 h 386326"/>
                <a:gd name="connsiteX18" fmla="*/ 921000 w 1838339"/>
                <a:gd name="connsiteY18" fmla="*/ 205888 h 386326"/>
                <a:gd name="connsiteX19" fmla="*/ 1631064 w 1838339"/>
                <a:gd name="connsiteY19" fmla="*/ 46563 h 386326"/>
                <a:gd name="connsiteX20" fmla="*/ 1631197 w 1838339"/>
                <a:gd name="connsiteY20" fmla="*/ 46640 h 386326"/>
                <a:gd name="connsiteX21" fmla="*/ 1667527 w 1838339"/>
                <a:gd name="connsiteY21" fmla="*/ 21181 h 386326"/>
                <a:gd name="connsiteX22" fmla="*/ 1765756 w 1838339"/>
                <a:gd name="connsiteY22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616112 w 1838339"/>
                <a:gd name="connsiteY9" fmla="*/ 248676 h 386326"/>
                <a:gd name="connsiteX10" fmla="*/ 921342 w 1838339"/>
                <a:gd name="connsiteY10" fmla="*/ 386326 h 386326"/>
                <a:gd name="connsiteX11" fmla="*/ 227510 w 1838339"/>
                <a:gd name="connsiteY11" fmla="*/ 250339 h 386326"/>
                <a:gd name="connsiteX12" fmla="*/ 86377 w 1838339"/>
                <a:gd name="connsiteY12" fmla="*/ 184999 h 386326"/>
                <a:gd name="connsiteX13" fmla="*/ 7164 w 1838339"/>
                <a:gd name="connsiteY13" fmla="*/ 40502 h 386326"/>
                <a:gd name="connsiteX14" fmla="*/ 170812 w 1838339"/>
                <a:gd name="connsiteY14" fmla="*/ 21182 h 386326"/>
                <a:gd name="connsiteX15" fmla="*/ 210630 w 1838339"/>
                <a:gd name="connsiteY15" fmla="*/ 49086 h 386326"/>
                <a:gd name="connsiteX16" fmla="*/ 211993 w 1838339"/>
                <a:gd name="connsiteY16" fmla="*/ 48283 h 386326"/>
                <a:gd name="connsiteX17" fmla="*/ 921000 w 1838339"/>
                <a:gd name="connsiteY17" fmla="*/ 205888 h 386326"/>
                <a:gd name="connsiteX18" fmla="*/ 1631064 w 1838339"/>
                <a:gd name="connsiteY18" fmla="*/ 46563 h 386326"/>
                <a:gd name="connsiteX19" fmla="*/ 1631197 w 1838339"/>
                <a:gd name="connsiteY19" fmla="*/ 46640 h 386326"/>
                <a:gd name="connsiteX20" fmla="*/ 1667527 w 1838339"/>
                <a:gd name="connsiteY20" fmla="*/ 21181 h 386326"/>
                <a:gd name="connsiteX21" fmla="*/ 1765756 w 1838339"/>
                <a:gd name="connsiteY21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616112 w 1838339"/>
                <a:gd name="connsiteY8" fmla="*/ 248676 h 386326"/>
                <a:gd name="connsiteX9" fmla="*/ 921342 w 1838339"/>
                <a:gd name="connsiteY9" fmla="*/ 386326 h 386326"/>
                <a:gd name="connsiteX10" fmla="*/ 227510 w 1838339"/>
                <a:gd name="connsiteY10" fmla="*/ 250339 h 386326"/>
                <a:gd name="connsiteX11" fmla="*/ 86377 w 1838339"/>
                <a:gd name="connsiteY11" fmla="*/ 184999 h 386326"/>
                <a:gd name="connsiteX12" fmla="*/ 7164 w 1838339"/>
                <a:gd name="connsiteY12" fmla="*/ 40502 h 386326"/>
                <a:gd name="connsiteX13" fmla="*/ 170812 w 1838339"/>
                <a:gd name="connsiteY13" fmla="*/ 21182 h 386326"/>
                <a:gd name="connsiteX14" fmla="*/ 210630 w 1838339"/>
                <a:gd name="connsiteY14" fmla="*/ 49086 h 386326"/>
                <a:gd name="connsiteX15" fmla="*/ 211993 w 1838339"/>
                <a:gd name="connsiteY15" fmla="*/ 48283 h 386326"/>
                <a:gd name="connsiteX16" fmla="*/ 921000 w 1838339"/>
                <a:gd name="connsiteY16" fmla="*/ 205888 h 386326"/>
                <a:gd name="connsiteX17" fmla="*/ 1631064 w 1838339"/>
                <a:gd name="connsiteY17" fmla="*/ 46563 h 386326"/>
                <a:gd name="connsiteX18" fmla="*/ 1631197 w 1838339"/>
                <a:gd name="connsiteY18" fmla="*/ 46640 h 386326"/>
                <a:gd name="connsiteX19" fmla="*/ 1667527 w 1838339"/>
                <a:gd name="connsiteY19" fmla="*/ 21181 h 386326"/>
                <a:gd name="connsiteX20" fmla="*/ 1765756 w 1838339"/>
                <a:gd name="connsiteY20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616112 w 1838339"/>
                <a:gd name="connsiteY7" fmla="*/ 248676 h 386326"/>
                <a:gd name="connsiteX8" fmla="*/ 921342 w 1838339"/>
                <a:gd name="connsiteY8" fmla="*/ 386326 h 386326"/>
                <a:gd name="connsiteX9" fmla="*/ 227510 w 1838339"/>
                <a:gd name="connsiteY9" fmla="*/ 250339 h 386326"/>
                <a:gd name="connsiteX10" fmla="*/ 86377 w 1838339"/>
                <a:gd name="connsiteY10" fmla="*/ 184999 h 386326"/>
                <a:gd name="connsiteX11" fmla="*/ 7164 w 1838339"/>
                <a:gd name="connsiteY11" fmla="*/ 40502 h 386326"/>
                <a:gd name="connsiteX12" fmla="*/ 170812 w 1838339"/>
                <a:gd name="connsiteY12" fmla="*/ 21182 h 386326"/>
                <a:gd name="connsiteX13" fmla="*/ 210630 w 1838339"/>
                <a:gd name="connsiteY13" fmla="*/ 49086 h 386326"/>
                <a:gd name="connsiteX14" fmla="*/ 211993 w 1838339"/>
                <a:gd name="connsiteY14" fmla="*/ 48283 h 386326"/>
                <a:gd name="connsiteX15" fmla="*/ 921000 w 1838339"/>
                <a:gd name="connsiteY15" fmla="*/ 205888 h 386326"/>
                <a:gd name="connsiteX16" fmla="*/ 1631064 w 1838339"/>
                <a:gd name="connsiteY16" fmla="*/ 46563 h 386326"/>
                <a:gd name="connsiteX17" fmla="*/ 1631197 w 1838339"/>
                <a:gd name="connsiteY17" fmla="*/ 46640 h 386326"/>
                <a:gd name="connsiteX18" fmla="*/ 1667527 w 1838339"/>
                <a:gd name="connsiteY18" fmla="*/ 21181 h 386326"/>
                <a:gd name="connsiteX19" fmla="*/ 1765756 w 1838339"/>
                <a:gd name="connsiteY19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0630 w 1838339"/>
                <a:gd name="connsiteY12" fmla="*/ 49086 h 386326"/>
                <a:gd name="connsiteX13" fmla="*/ 211993 w 1838339"/>
                <a:gd name="connsiteY13" fmla="*/ 48283 h 386326"/>
                <a:gd name="connsiteX14" fmla="*/ 921000 w 1838339"/>
                <a:gd name="connsiteY14" fmla="*/ 205888 h 386326"/>
                <a:gd name="connsiteX15" fmla="*/ 1631064 w 1838339"/>
                <a:gd name="connsiteY15" fmla="*/ 46563 h 386326"/>
                <a:gd name="connsiteX16" fmla="*/ 1631197 w 1838339"/>
                <a:gd name="connsiteY16" fmla="*/ 46640 h 386326"/>
                <a:gd name="connsiteX17" fmla="*/ 1667527 w 1838339"/>
                <a:gd name="connsiteY17" fmla="*/ 21181 h 386326"/>
                <a:gd name="connsiteX18" fmla="*/ 1765756 w 1838339"/>
                <a:gd name="connsiteY18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1993 w 1838339"/>
                <a:gd name="connsiteY12" fmla="*/ 48283 h 386326"/>
                <a:gd name="connsiteX13" fmla="*/ 921000 w 1838339"/>
                <a:gd name="connsiteY13" fmla="*/ 205888 h 386326"/>
                <a:gd name="connsiteX14" fmla="*/ 1631064 w 1838339"/>
                <a:gd name="connsiteY14" fmla="*/ 46563 h 386326"/>
                <a:gd name="connsiteX15" fmla="*/ 1631197 w 1838339"/>
                <a:gd name="connsiteY15" fmla="*/ 46640 h 386326"/>
                <a:gd name="connsiteX16" fmla="*/ 1667527 w 1838339"/>
                <a:gd name="connsiteY16" fmla="*/ 21181 h 386326"/>
                <a:gd name="connsiteX17" fmla="*/ 1765756 w 1838339"/>
                <a:gd name="connsiteY17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0367 w 1838339"/>
                <a:gd name="connsiteY4" fmla="*/ 148550 h 386326"/>
                <a:gd name="connsiteX5" fmla="*/ 1616112 w 1838339"/>
                <a:gd name="connsiteY5" fmla="*/ 248676 h 386326"/>
                <a:gd name="connsiteX6" fmla="*/ 921342 w 1838339"/>
                <a:gd name="connsiteY6" fmla="*/ 386326 h 386326"/>
                <a:gd name="connsiteX7" fmla="*/ 227510 w 1838339"/>
                <a:gd name="connsiteY7" fmla="*/ 250339 h 386326"/>
                <a:gd name="connsiteX8" fmla="*/ 86377 w 1838339"/>
                <a:gd name="connsiteY8" fmla="*/ 184999 h 386326"/>
                <a:gd name="connsiteX9" fmla="*/ 7164 w 1838339"/>
                <a:gd name="connsiteY9" fmla="*/ 40502 h 386326"/>
                <a:gd name="connsiteX10" fmla="*/ 170812 w 1838339"/>
                <a:gd name="connsiteY10" fmla="*/ 21182 h 386326"/>
                <a:gd name="connsiteX11" fmla="*/ 211993 w 1838339"/>
                <a:gd name="connsiteY11" fmla="*/ 48283 h 386326"/>
                <a:gd name="connsiteX12" fmla="*/ 921000 w 1838339"/>
                <a:gd name="connsiteY12" fmla="*/ 205888 h 386326"/>
                <a:gd name="connsiteX13" fmla="*/ 1631064 w 1838339"/>
                <a:gd name="connsiteY13" fmla="*/ 46563 h 386326"/>
                <a:gd name="connsiteX14" fmla="*/ 1631197 w 1838339"/>
                <a:gd name="connsiteY14" fmla="*/ 46640 h 386326"/>
                <a:gd name="connsiteX15" fmla="*/ 1667527 w 1838339"/>
                <a:gd name="connsiteY15" fmla="*/ 21181 h 386326"/>
                <a:gd name="connsiteX16" fmla="*/ 1765756 w 1838339"/>
                <a:gd name="connsiteY16" fmla="*/ 914 h 386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38339" h="386326">
                  <a:moveTo>
                    <a:pt x="1765756" y="914"/>
                  </a:moveTo>
                  <a:cubicBezTo>
                    <a:pt x="1795370" y="4411"/>
                    <a:pt x="1819517" y="17883"/>
                    <a:pt x="1831175" y="40501"/>
                  </a:cubicBezTo>
                  <a:cubicBezTo>
                    <a:pt x="1842833" y="63119"/>
                    <a:pt x="1839795" y="90602"/>
                    <a:pt x="1825460" y="116750"/>
                  </a:cubicBezTo>
                  <a:lnTo>
                    <a:pt x="1802096" y="146360"/>
                  </a:lnTo>
                  <a:lnTo>
                    <a:pt x="1800367" y="148550"/>
                  </a:lnTo>
                  <a:lnTo>
                    <a:pt x="1616112" y="248676"/>
                  </a:lnTo>
                  <a:cubicBezTo>
                    <a:pt x="1414337" y="337362"/>
                    <a:pt x="1172083" y="386141"/>
                    <a:pt x="921342" y="386326"/>
                  </a:cubicBezTo>
                  <a:cubicBezTo>
                    <a:pt x="671222" y="386511"/>
                    <a:pt x="429342" y="338330"/>
                    <a:pt x="227510" y="250339"/>
                  </a:cubicBezTo>
                  <a:lnTo>
                    <a:pt x="86377" y="184999"/>
                  </a:lnTo>
                  <a:cubicBezTo>
                    <a:pt x="19314" y="150432"/>
                    <a:pt x="-16151" y="85739"/>
                    <a:pt x="7164" y="40502"/>
                  </a:cubicBezTo>
                  <a:cubicBezTo>
                    <a:pt x="30481" y="-4734"/>
                    <a:pt x="103748" y="-13385"/>
                    <a:pt x="170812" y="21182"/>
                  </a:cubicBezTo>
                  <a:lnTo>
                    <a:pt x="211993" y="48283"/>
                  </a:lnTo>
                  <a:cubicBezTo>
                    <a:pt x="403389" y="149623"/>
                    <a:pt x="657208" y="206044"/>
                    <a:pt x="921000" y="205888"/>
                  </a:cubicBezTo>
                  <a:cubicBezTo>
                    <a:pt x="1185583" y="205732"/>
                    <a:pt x="1439885" y="148671"/>
                    <a:pt x="1631064" y="46563"/>
                  </a:cubicBezTo>
                  <a:cubicBezTo>
                    <a:pt x="1631108" y="46589"/>
                    <a:pt x="1631153" y="46614"/>
                    <a:pt x="1631197" y="46640"/>
                  </a:cubicBezTo>
                  <a:lnTo>
                    <a:pt x="1667527" y="21181"/>
                  </a:lnTo>
                  <a:cubicBezTo>
                    <a:pt x="1701059" y="3898"/>
                    <a:pt x="1736142" y="-2582"/>
                    <a:pt x="1765756" y="91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32BC31AE-58DF-33E0-2845-8B9F7EA902DF}"/>
                </a:ext>
              </a:extLst>
            </p:cNvPr>
            <p:cNvGrpSpPr/>
            <p:nvPr/>
          </p:nvGrpSpPr>
          <p:grpSpPr>
            <a:xfrm>
              <a:off x="4074536" y="243573"/>
              <a:ext cx="487504" cy="493190"/>
              <a:chOff x="1368543" y="2731135"/>
              <a:chExt cx="279335" cy="282593"/>
            </a:xfrm>
          </p:grpSpPr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38751812-CB02-E567-243A-4914FDA307B0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79D31E19-72F5-1441-A76A-94EC83DC8C18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858ABA49-EBA9-C7A7-DD47-EE38A0521F6C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357585DA-0EC2-8877-7061-A1BF9AF0D47B}"/>
                </a:ext>
              </a:extLst>
            </p:cNvPr>
            <p:cNvGrpSpPr/>
            <p:nvPr/>
          </p:nvGrpSpPr>
          <p:grpSpPr>
            <a:xfrm flipH="1">
              <a:off x="5314949" y="243573"/>
              <a:ext cx="487504" cy="493190"/>
              <a:chOff x="1368543" y="2731135"/>
              <a:chExt cx="279335" cy="282593"/>
            </a:xfrm>
          </p:grpSpPr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84E43C01-015A-9277-C314-B3FD32C2FD10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812EDE10-8FC3-7E93-E724-8E39379F42B8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81FFA0AE-8C8C-79A1-B64F-5E29DF4162D4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FB12B575-5C8F-49C6-1D5C-D6299A1E7AFB}"/>
                </a:ext>
              </a:extLst>
            </p:cNvPr>
            <p:cNvGrpSpPr/>
            <p:nvPr/>
          </p:nvGrpSpPr>
          <p:grpSpPr>
            <a:xfrm>
              <a:off x="2308412" y="1373941"/>
              <a:ext cx="5289176" cy="1289298"/>
              <a:chOff x="3464858" y="1373941"/>
              <a:chExt cx="2976284" cy="1289298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76ADDF4C-28B5-CF1C-C268-8E774F6373FE}"/>
                  </a:ext>
                </a:extLst>
              </p:cNvPr>
              <p:cNvSpPr/>
              <p:nvPr/>
            </p:nvSpPr>
            <p:spPr bwMode="auto">
              <a:xfrm>
                <a:off x="3464858" y="1916970"/>
                <a:ext cx="2976284" cy="746269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122BCA8B-6AEF-7096-F524-AF213667BCBD}"/>
                  </a:ext>
                </a:extLst>
              </p:cNvPr>
              <p:cNvSpPr/>
              <p:nvPr/>
            </p:nvSpPr>
            <p:spPr bwMode="auto">
              <a:xfrm>
                <a:off x="3464858" y="1639914"/>
                <a:ext cx="2976284" cy="746269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70CB9736-7AD0-C0E2-A11D-3BB503D1933E}"/>
                  </a:ext>
                </a:extLst>
              </p:cNvPr>
              <p:cNvSpPr/>
              <p:nvPr/>
            </p:nvSpPr>
            <p:spPr bwMode="auto">
              <a:xfrm>
                <a:off x="3464858" y="1373941"/>
                <a:ext cx="2976284" cy="746269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B0C569DF-6677-96B9-02DB-1F4D43BEC93E}"/>
              </a:ext>
            </a:extLst>
          </p:cNvPr>
          <p:cNvSpPr txBox="1"/>
          <p:nvPr/>
        </p:nvSpPr>
        <p:spPr>
          <a:xfrm rot="900000">
            <a:off x="439458" y="7392596"/>
            <a:ext cx="1112358" cy="50840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en-US" altLang="ja-JP" sz="5400" dirty="0">
                <a:ln w="28575">
                  <a:noFill/>
                </a:ln>
              </a:rPr>
              <a:t>ON</a:t>
            </a:r>
            <a:endParaRPr lang="ja-JP" altLang="en-US" sz="5400" dirty="0">
              <a:ln w="28575">
                <a:noFill/>
              </a:ln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949EBCFF-A46B-1AD5-8BAA-0C4E1179F6C2}"/>
              </a:ext>
            </a:extLst>
          </p:cNvPr>
          <p:cNvSpPr txBox="1"/>
          <p:nvPr/>
        </p:nvSpPr>
        <p:spPr>
          <a:xfrm rot="20700000">
            <a:off x="5198871" y="7660456"/>
            <a:ext cx="1112358" cy="50840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en-US" altLang="ja-JP" sz="5400" dirty="0">
                <a:ln w="28575">
                  <a:noFill/>
                </a:ln>
              </a:rPr>
              <a:t>OFF</a:t>
            </a:r>
            <a:endParaRPr lang="ja-JP" altLang="en-US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871937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FC492C95-E4DE-7556-1284-550F7EB333EA}"/>
              </a:ext>
            </a:extLst>
          </p:cNvPr>
          <p:cNvSpPr txBox="1"/>
          <p:nvPr/>
        </p:nvSpPr>
        <p:spPr>
          <a:xfrm>
            <a:off x="323852" y="729482"/>
            <a:ext cx="6210493" cy="510993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noFill/>
                </a:ln>
              </a:rPr>
              <a:t>エアコン</a:t>
            </a:r>
            <a:endParaRPr lang="en-US" altLang="ja-JP" sz="5400" dirty="0">
              <a:ln w="28575">
                <a:noFill/>
              </a:ln>
            </a:endParaRPr>
          </a:p>
          <a:p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消した？</a:t>
            </a:r>
          </a:p>
        </p:txBody>
      </p: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BF90444A-625D-4CF3-986C-78340103BCCE}"/>
              </a:ext>
            </a:extLst>
          </p:cNvPr>
          <p:cNvGrpSpPr/>
          <p:nvPr/>
        </p:nvGrpSpPr>
        <p:grpSpPr>
          <a:xfrm>
            <a:off x="1695451" y="6381726"/>
            <a:ext cx="3467100" cy="2998194"/>
            <a:chOff x="5945491" y="2807771"/>
            <a:chExt cx="1759079" cy="1521174"/>
          </a:xfrm>
        </p:grpSpPr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EB7E4D79-850C-4F7B-984A-8D7FDA12C646}"/>
                </a:ext>
              </a:extLst>
            </p:cNvPr>
            <p:cNvGrpSpPr/>
            <p:nvPr/>
          </p:nvGrpSpPr>
          <p:grpSpPr>
            <a:xfrm>
              <a:off x="6120165" y="3054218"/>
              <a:ext cx="1415379" cy="705528"/>
              <a:chOff x="7968335" y="-1159330"/>
              <a:chExt cx="2015632" cy="793358"/>
            </a:xfrm>
            <a:solidFill>
              <a:schemeClr val="bg1">
                <a:lumMod val="95000"/>
              </a:schemeClr>
            </a:solidFill>
          </p:grpSpPr>
          <p:sp>
            <p:nvSpPr>
              <p:cNvPr id="142" name="四角形: 角を丸くする 141">
                <a:extLst>
                  <a:ext uri="{FF2B5EF4-FFF2-40B4-BE49-F238E27FC236}">
                    <a16:creationId xmlns:a16="http://schemas.microsoft.com/office/drawing/2014/main" id="{655810D3-3EBA-4D9F-BE2B-3E1233019321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43" name="四角形: 角を丸くする 142">
                <a:extLst>
                  <a:ext uri="{FF2B5EF4-FFF2-40B4-BE49-F238E27FC236}">
                    <a16:creationId xmlns:a16="http://schemas.microsoft.com/office/drawing/2014/main" id="{F5778C73-0A86-4E5E-B718-61279C63AE63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44" name="四角形: 角を丸くする 143">
                <a:extLst>
                  <a:ext uri="{FF2B5EF4-FFF2-40B4-BE49-F238E27FC236}">
                    <a16:creationId xmlns:a16="http://schemas.microsoft.com/office/drawing/2014/main" id="{477CD0D4-444F-43A0-BE0C-62DD924E3F76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77ACEC29-B954-4EAD-8D6A-4FE2B83F32E6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46" name="台形 145">
                <a:extLst>
                  <a:ext uri="{FF2B5EF4-FFF2-40B4-BE49-F238E27FC236}">
                    <a16:creationId xmlns:a16="http://schemas.microsoft.com/office/drawing/2014/main" id="{DBA74757-2C6A-45B7-9C3D-FB01FC999E13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1D36D754-13C4-4631-8279-D085456CDE20}"/>
                </a:ext>
              </a:extLst>
            </p:cNvPr>
            <p:cNvGrpSpPr/>
            <p:nvPr/>
          </p:nvGrpSpPr>
          <p:grpSpPr>
            <a:xfrm>
              <a:off x="5999190" y="3748940"/>
              <a:ext cx="1705380" cy="580005"/>
              <a:chOff x="6109593" y="1912131"/>
              <a:chExt cx="1705380" cy="580005"/>
            </a:xfrm>
          </p:grpSpPr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A2F24AA2-CBDF-4F91-AA99-B8FB1E74FBE4}"/>
                  </a:ext>
                </a:extLst>
              </p:cNvPr>
              <p:cNvSpPr/>
              <p:nvPr/>
            </p:nvSpPr>
            <p:spPr bwMode="auto">
              <a:xfrm>
                <a:off x="6109593" y="2064531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65444D94-2AE9-4304-80D7-46E58A01D32C}"/>
                  </a:ext>
                </a:extLst>
              </p:cNvPr>
              <p:cNvSpPr/>
              <p:nvPr/>
            </p:nvSpPr>
            <p:spPr bwMode="auto">
              <a:xfrm>
                <a:off x="6109593" y="1912131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C8BA1AD8-45D7-4316-8813-65F0C83DC677}"/>
                </a:ext>
              </a:extLst>
            </p:cNvPr>
            <p:cNvSpPr/>
            <p:nvPr/>
          </p:nvSpPr>
          <p:spPr bwMode="auto">
            <a:xfrm rot="10800000">
              <a:off x="6325978" y="3391841"/>
              <a:ext cx="965120" cy="171957"/>
            </a:xfrm>
            <a:custGeom>
              <a:avLst/>
              <a:gdLst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136962 w 1838339"/>
                <a:gd name="connsiteY14" fmla="*/ 202923 h 386326"/>
                <a:gd name="connsiteX15" fmla="*/ 86377 w 1838339"/>
                <a:gd name="connsiteY15" fmla="*/ 184999 h 386326"/>
                <a:gd name="connsiteX16" fmla="*/ 7164 w 1838339"/>
                <a:gd name="connsiteY16" fmla="*/ 40502 h 386326"/>
                <a:gd name="connsiteX17" fmla="*/ 170812 w 1838339"/>
                <a:gd name="connsiteY17" fmla="*/ 21182 h 386326"/>
                <a:gd name="connsiteX18" fmla="*/ 210630 w 1838339"/>
                <a:gd name="connsiteY18" fmla="*/ 49086 h 386326"/>
                <a:gd name="connsiteX19" fmla="*/ 211993 w 1838339"/>
                <a:gd name="connsiteY19" fmla="*/ 48283 h 386326"/>
                <a:gd name="connsiteX20" fmla="*/ 921000 w 1838339"/>
                <a:gd name="connsiteY20" fmla="*/ 205888 h 386326"/>
                <a:gd name="connsiteX21" fmla="*/ 1631064 w 1838339"/>
                <a:gd name="connsiteY21" fmla="*/ 46563 h 386326"/>
                <a:gd name="connsiteX22" fmla="*/ 1631197 w 1838339"/>
                <a:gd name="connsiteY22" fmla="*/ 46640 h 386326"/>
                <a:gd name="connsiteX23" fmla="*/ 1667527 w 1838339"/>
                <a:gd name="connsiteY23" fmla="*/ 21181 h 386326"/>
                <a:gd name="connsiteX24" fmla="*/ 1765756 w 1838339"/>
                <a:gd name="connsiteY24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86377 w 1838339"/>
                <a:gd name="connsiteY14" fmla="*/ 184999 h 386326"/>
                <a:gd name="connsiteX15" fmla="*/ 7164 w 1838339"/>
                <a:gd name="connsiteY15" fmla="*/ 40502 h 386326"/>
                <a:gd name="connsiteX16" fmla="*/ 170812 w 1838339"/>
                <a:gd name="connsiteY16" fmla="*/ 21182 h 386326"/>
                <a:gd name="connsiteX17" fmla="*/ 210630 w 1838339"/>
                <a:gd name="connsiteY17" fmla="*/ 49086 h 386326"/>
                <a:gd name="connsiteX18" fmla="*/ 211993 w 1838339"/>
                <a:gd name="connsiteY18" fmla="*/ 48283 h 386326"/>
                <a:gd name="connsiteX19" fmla="*/ 921000 w 1838339"/>
                <a:gd name="connsiteY19" fmla="*/ 205888 h 386326"/>
                <a:gd name="connsiteX20" fmla="*/ 1631064 w 1838339"/>
                <a:gd name="connsiteY20" fmla="*/ 46563 h 386326"/>
                <a:gd name="connsiteX21" fmla="*/ 1631197 w 1838339"/>
                <a:gd name="connsiteY21" fmla="*/ 46640 h 386326"/>
                <a:gd name="connsiteX22" fmla="*/ 1667527 w 1838339"/>
                <a:gd name="connsiteY22" fmla="*/ 21181 h 386326"/>
                <a:gd name="connsiteX23" fmla="*/ 1765756 w 1838339"/>
                <a:gd name="connsiteY23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86377 w 1838339"/>
                <a:gd name="connsiteY13" fmla="*/ 184999 h 386326"/>
                <a:gd name="connsiteX14" fmla="*/ 7164 w 1838339"/>
                <a:gd name="connsiteY14" fmla="*/ 40502 h 386326"/>
                <a:gd name="connsiteX15" fmla="*/ 170812 w 1838339"/>
                <a:gd name="connsiteY15" fmla="*/ 21182 h 386326"/>
                <a:gd name="connsiteX16" fmla="*/ 210630 w 1838339"/>
                <a:gd name="connsiteY16" fmla="*/ 49086 h 386326"/>
                <a:gd name="connsiteX17" fmla="*/ 211993 w 1838339"/>
                <a:gd name="connsiteY17" fmla="*/ 48283 h 386326"/>
                <a:gd name="connsiteX18" fmla="*/ 921000 w 1838339"/>
                <a:gd name="connsiteY18" fmla="*/ 205888 h 386326"/>
                <a:gd name="connsiteX19" fmla="*/ 1631064 w 1838339"/>
                <a:gd name="connsiteY19" fmla="*/ 46563 h 386326"/>
                <a:gd name="connsiteX20" fmla="*/ 1631197 w 1838339"/>
                <a:gd name="connsiteY20" fmla="*/ 46640 h 386326"/>
                <a:gd name="connsiteX21" fmla="*/ 1667527 w 1838339"/>
                <a:gd name="connsiteY21" fmla="*/ 21181 h 386326"/>
                <a:gd name="connsiteX22" fmla="*/ 1765756 w 1838339"/>
                <a:gd name="connsiteY22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616112 w 1838339"/>
                <a:gd name="connsiteY9" fmla="*/ 248676 h 386326"/>
                <a:gd name="connsiteX10" fmla="*/ 921342 w 1838339"/>
                <a:gd name="connsiteY10" fmla="*/ 386326 h 386326"/>
                <a:gd name="connsiteX11" fmla="*/ 227510 w 1838339"/>
                <a:gd name="connsiteY11" fmla="*/ 250339 h 386326"/>
                <a:gd name="connsiteX12" fmla="*/ 86377 w 1838339"/>
                <a:gd name="connsiteY12" fmla="*/ 184999 h 386326"/>
                <a:gd name="connsiteX13" fmla="*/ 7164 w 1838339"/>
                <a:gd name="connsiteY13" fmla="*/ 40502 h 386326"/>
                <a:gd name="connsiteX14" fmla="*/ 170812 w 1838339"/>
                <a:gd name="connsiteY14" fmla="*/ 21182 h 386326"/>
                <a:gd name="connsiteX15" fmla="*/ 210630 w 1838339"/>
                <a:gd name="connsiteY15" fmla="*/ 49086 h 386326"/>
                <a:gd name="connsiteX16" fmla="*/ 211993 w 1838339"/>
                <a:gd name="connsiteY16" fmla="*/ 48283 h 386326"/>
                <a:gd name="connsiteX17" fmla="*/ 921000 w 1838339"/>
                <a:gd name="connsiteY17" fmla="*/ 205888 h 386326"/>
                <a:gd name="connsiteX18" fmla="*/ 1631064 w 1838339"/>
                <a:gd name="connsiteY18" fmla="*/ 46563 h 386326"/>
                <a:gd name="connsiteX19" fmla="*/ 1631197 w 1838339"/>
                <a:gd name="connsiteY19" fmla="*/ 46640 h 386326"/>
                <a:gd name="connsiteX20" fmla="*/ 1667527 w 1838339"/>
                <a:gd name="connsiteY20" fmla="*/ 21181 h 386326"/>
                <a:gd name="connsiteX21" fmla="*/ 1765756 w 1838339"/>
                <a:gd name="connsiteY21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616112 w 1838339"/>
                <a:gd name="connsiteY8" fmla="*/ 248676 h 386326"/>
                <a:gd name="connsiteX9" fmla="*/ 921342 w 1838339"/>
                <a:gd name="connsiteY9" fmla="*/ 386326 h 386326"/>
                <a:gd name="connsiteX10" fmla="*/ 227510 w 1838339"/>
                <a:gd name="connsiteY10" fmla="*/ 250339 h 386326"/>
                <a:gd name="connsiteX11" fmla="*/ 86377 w 1838339"/>
                <a:gd name="connsiteY11" fmla="*/ 184999 h 386326"/>
                <a:gd name="connsiteX12" fmla="*/ 7164 w 1838339"/>
                <a:gd name="connsiteY12" fmla="*/ 40502 h 386326"/>
                <a:gd name="connsiteX13" fmla="*/ 170812 w 1838339"/>
                <a:gd name="connsiteY13" fmla="*/ 21182 h 386326"/>
                <a:gd name="connsiteX14" fmla="*/ 210630 w 1838339"/>
                <a:gd name="connsiteY14" fmla="*/ 49086 h 386326"/>
                <a:gd name="connsiteX15" fmla="*/ 211993 w 1838339"/>
                <a:gd name="connsiteY15" fmla="*/ 48283 h 386326"/>
                <a:gd name="connsiteX16" fmla="*/ 921000 w 1838339"/>
                <a:gd name="connsiteY16" fmla="*/ 205888 h 386326"/>
                <a:gd name="connsiteX17" fmla="*/ 1631064 w 1838339"/>
                <a:gd name="connsiteY17" fmla="*/ 46563 h 386326"/>
                <a:gd name="connsiteX18" fmla="*/ 1631197 w 1838339"/>
                <a:gd name="connsiteY18" fmla="*/ 46640 h 386326"/>
                <a:gd name="connsiteX19" fmla="*/ 1667527 w 1838339"/>
                <a:gd name="connsiteY19" fmla="*/ 21181 h 386326"/>
                <a:gd name="connsiteX20" fmla="*/ 1765756 w 1838339"/>
                <a:gd name="connsiteY20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616112 w 1838339"/>
                <a:gd name="connsiteY7" fmla="*/ 248676 h 386326"/>
                <a:gd name="connsiteX8" fmla="*/ 921342 w 1838339"/>
                <a:gd name="connsiteY8" fmla="*/ 386326 h 386326"/>
                <a:gd name="connsiteX9" fmla="*/ 227510 w 1838339"/>
                <a:gd name="connsiteY9" fmla="*/ 250339 h 386326"/>
                <a:gd name="connsiteX10" fmla="*/ 86377 w 1838339"/>
                <a:gd name="connsiteY10" fmla="*/ 184999 h 386326"/>
                <a:gd name="connsiteX11" fmla="*/ 7164 w 1838339"/>
                <a:gd name="connsiteY11" fmla="*/ 40502 h 386326"/>
                <a:gd name="connsiteX12" fmla="*/ 170812 w 1838339"/>
                <a:gd name="connsiteY12" fmla="*/ 21182 h 386326"/>
                <a:gd name="connsiteX13" fmla="*/ 210630 w 1838339"/>
                <a:gd name="connsiteY13" fmla="*/ 49086 h 386326"/>
                <a:gd name="connsiteX14" fmla="*/ 211993 w 1838339"/>
                <a:gd name="connsiteY14" fmla="*/ 48283 h 386326"/>
                <a:gd name="connsiteX15" fmla="*/ 921000 w 1838339"/>
                <a:gd name="connsiteY15" fmla="*/ 205888 h 386326"/>
                <a:gd name="connsiteX16" fmla="*/ 1631064 w 1838339"/>
                <a:gd name="connsiteY16" fmla="*/ 46563 h 386326"/>
                <a:gd name="connsiteX17" fmla="*/ 1631197 w 1838339"/>
                <a:gd name="connsiteY17" fmla="*/ 46640 h 386326"/>
                <a:gd name="connsiteX18" fmla="*/ 1667527 w 1838339"/>
                <a:gd name="connsiteY18" fmla="*/ 21181 h 386326"/>
                <a:gd name="connsiteX19" fmla="*/ 1765756 w 1838339"/>
                <a:gd name="connsiteY19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0630 w 1838339"/>
                <a:gd name="connsiteY12" fmla="*/ 49086 h 386326"/>
                <a:gd name="connsiteX13" fmla="*/ 211993 w 1838339"/>
                <a:gd name="connsiteY13" fmla="*/ 48283 h 386326"/>
                <a:gd name="connsiteX14" fmla="*/ 921000 w 1838339"/>
                <a:gd name="connsiteY14" fmla="*/ 205888 h 386326"/>
                <a:gd name="connsiteX15" fmla="*/ 1631064 w 1838339"/>
                <a:gd name="connsiteY15" fmla="*/ 46563 h 386326"/>
                <a:gd name="connsiteX16" fmla="*/ 1631197 w 1838339"/>
                <a:gd name="connsiteY16" fmla="*/ 46640 h 386326"/>
                <a:gd name="connsiteX17" fmla="*/ 1667527 w 1838339"/>
                <a:gd name="connsiteY17" fmla="*/ 21181 h 386326"/>
                <a:gd name="connsiteX18" fmla="*/ 1765756 w 1838339"/>
                <a:gd name="connsiteY18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1993 w 1838339"/>
                <a:gd name="connsiteY12" fmla="*/ 48283 h 386326"/>
                <a:gd name="connsiteX13" fmla="*/ 921000 w 1838339"/>
                <a:gd name="connsiteY13" fmla="*/ 205888 h 386326"/>
                <a:gd name="connsiteX14" fmla="*/ 1631064 w 1838339"/>
                <a:gd name="connsiteY14" fmla="*/ 46563 h 386326"/>
                <a:gd name="connsiteX15" fmla="*/ 1631197 w 1838339"/>
                <a:gd name="connsiteY15" fmla="*/ 46640 h 386326"/>
                <a:gd name="connsiteX16" fmla="*/ 1667527 w 1838339"/>
                <a:gd name="connsiteY16" fmla="*/ 21181 h 386326"/>
                <a:gd name="connsiteX17" fmla="*/ 1765756 w 1838339"/>
                <a:gd name="connsiteY17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0367 w 1838339"/>
                <a:gd name="connsiteY4" fmla="*/ 148550 h 386326"/>
                <a:gd name="connsiteX5" fmla="*/ 1616112 w 1838339"/>
                <a:gd name="connsiteY5" fmla="*/ 248676 h 386326"/>
                <a:gd name="connsiteX6" fmla="*/ 921342 w 1838339"/>
                <a:gd name="connsiteY6" fmla="*/ 386326 h 386326"/>
                <a:gd name="connsiteX7" fmla="*/ 227510 w 1838339"/>
                <a:gd name="connsiteY7" fmla="*/ 250339 h 386326"/>
                <a:gd name="connsiteX8" fmla="*/ 86377 w 1838339"/>
                <a:gd name="connsiteY8" fmla="*/ 184999 h 386326"/>
                <a:gd name="connsiteX9" fmla="*/ 7164 w 1838339"/>
                <a:gd name="connsiteY9" fmla="*/ 40502 h 386326"/>
                <a:gd name="connsiteX10" fmla="*/ 170812 w 1838339"/>
                <a:gd name="connsiteY10" fmla="*/ 21182 h 386326"/>
                <a:gd name="connsiteX11" fmla="*/ 211993 w 1838339"/>
                <a:gd name="connsiteY11" fmla="*/ 48283 h 386326"/>
                <a:gd name="connsiteX12" fmla="*/ 921000 w 1838339"/>
                <a:gd name="connsiteY12" fmla="*/ 205888 h 386326"/>
                <a:gd name="connsiteX13" fmla="*/ 1631064 w 1838339"/>
                <a:gd name="connsiteY13" fmla="*/ 46563 h 386326"/>
                <a:gd name="connsiteX14" fmla="*/ 1631197 w 1838339"/>
                <a:gd name="connsiteY14" fmla="*/ 46640 h 386326"/>
                <a:gd name="connsiteX15" fmla="*/ 1667527 w 1838339"/>
                <a:gd name="connsiteY15" fmla="*/ 21181 h 386326"/>
                <a:gd name="connsiteX16" fmla="*/ 1765756 w 1838339"/>
                <a:gd name="connsiteY16" fmla="*/ 914 h 386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38339" h="386326">
                  <a:moveTo>
                    <a:pt x="1765756" y="914"/>
                  </a:moveTo>
                  <a:cubicBezTo>
                    <a:pt x="1795370" y="4411"/>
                    <a:pt x="1819517" y="17883"/>
                    <a:pt x="1831175" y="40501"/>
                  </a:cubicBezTo>
                  <a:cubicBezTo>
                    <a:pt x="1842833" y="63119"/>
                    <a:pt x="1839795" y="90602"/>
                    <a:pt x="1825460" y="116750"/>
                  </a:cubicBezTo>
                  <a:lnTo>
                    <a:pt x="1802096" y="146360"/>
                  </a:lnTo>
                  <a:lnTo>
                    <a:pt x="1800367" y="148550"/>
                  </a:lnTo>
                  <a:lnTo>
                    <a:pt x="1616112" y="248676"/>
                  </a:lnTo>
                  <a:cubicBezTo>
                    <a:pt x="1414337" y="337362"/>
                    <a:pt x="1172083" y="386141"/>
                    <a:pt x="921342" y="386326"/>
                  </a:cubicBezTo>
                  <a:cubicBezTo>
                    <a:pt x="671222" y="386511"/>
                    <a:pt x="429342" y="338330"/>
                    <a:pt x="227510" y="250339"/>
                  </a:cubicBezTo>
                  <a:lnTo>
                    <a:pt x="86377" y="184999"/>
                  </a:lnTo>
                  <a:cubicBezTo>
                    <a:pt x="19314" y="150432"/>
                    <a:pt x="-16151" y="85739"/>
                    <a:pt x="7164" y="40502"/>
                  </a:cubicBezTo>
                  <a:cubicBezTo>
                    <a:pt x="30481" y="-4734"/>
                    <a:pt x="103748" y="-13385"/>
                    <a:pt x="170812" y="21182"/>
                  </a:cubicBezTo>
                  <a:lnTo>
                    <a:pt x="211993" y="48283"/>
                  </a:lnTo>
                  <a:cubicBezTo>
                    <a:pt x="403389" y="149623"/>
                    <a:pt x="657208" y="206044"/>
                    <a:pt x="921000" y="205888"/>
                  </a:cubicBezTo>
                  <a:cubicBezTo>
                    <a:pt x="1185583" y="205732"/>
                    <a:pt x="1439885" y="148671"/>
                    <a:pt x="1631064" y="46563"/>
                  </a:cubicBezTo>
                  <a:cubicBezTo>
                    <a:pt x="1631108" y="46589"/>
                    <a:pt x="1631153" y="46614"/>
                    <a:pt x="1631197" y="46640"/>
                  </a:cubicBezTo>
                  <a:lnTo>
                    <a:pt x="1667527" y="21181"/>
                  </a:lnTo>
                  <a:cubicBezTo>
                    <a:pt x="1701059" y="3898"/>
                    <a:pt x="1736142" y="-2582"/>
                    <a:pt x="1765756" y="91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1055D22D-42B3-4AB3-B3A4-BC92C736A117}"/>
                </a:ext>
              </a:extLst>
            </p:cNvPr>
            <p:cNvGrpSpPr/>
            <p:nvPr/>
          </p:nvGrpSpPr>
          <p:grpSpPr>
            <a:xfrm>
              <a:off x="6369695" y="2978941"/>
              <a:ext cx="279335" cy="282593"/>
              <a:chOff x="1368543" y="2731135"/>
              <a:chExt cx="279335" cy="282593"/>
            </a:xfrm>
          </p:grpSpPr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8EEAD0D0-D911-468E-9B0A-5BC7364AEAE2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9CF7D3DF-F402-4D24-9609-0F3E9B1E24D3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F6AA701B-9FC5-44CB-BEFE-4DB332A6FDDB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B41487E3-38DD-4D90-A523-34749270222D}"/>
                </a:ext>
              </a:extLst>
            </p:cNvPr>
            <p:cNvGrpSpPr/>
            <p:nvPr/>
          </p:nvGrpSpPr>
          <p:grpSpPr>
            <a:xfrm flipH="1">
              <a:off x="6983957" y="2978941"/>
              <a:ext cx="279335" cy="282593"/>
              <a:chOff x="1368543" y="2731135"/>
              <a:chExt cx="279335" cy="282593"/>
            </a:xfrm>
          </p:grpSpPr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81885F4D-6E38-4A28-85F4-66C2B5B935E5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35" name="楕円 134">
                <a:extLst>
                  <a:ext uri="{FF2B5EF4-FFF2-40B4-BE49-F238E27FC236}">
                    <a16:creationId xmlns:a16="http://schemas.microsoft.com/office/drawing/2014/main" id="{290816FA-1984-438D-9CE6-9339EFDA40D8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4D72B42A-CEB4-4448-917F-28DA93321705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F2C74F7B-4317-4D6A-A6CD-91535F194FB6}"/>
                </a:ext>
              </a:extLst>
            </p:cNvPr>
            <p:cNvGrpSpPr/>
            <p:nvPr/>
          </p:nvGrpSpPr>
          <p:grpSpPr>
            <a:xfrm>
              <a:off x="5945491" y="2807771"/>
              <a:ext cx="318663" cy="314095"/>
              <a:chOff x="3952971" y="4155374"/>
              <a:chExt cx="318663" cy="314095"/>
            </a:xfrm>
          </p:grpSpPr>
          <p:sp>
            <p:nvSpPr>
              <p:cNvPr id="132" name="楕円 22">
                <a:extLst>
                  <a:ext uri="{FF2B5EF4-FFF2-40B4-BE49-F238E27FC236}">
                    <a16:creationId xmlns:a16="http://schemas.microsoft.com/office/drawing/2014/main" id="{84EFDF61-1E7E-417B-A768-409AB32E9480}"/>
                  </a:ext>
                </a:extLst>
              </p:cNvPr>
              <p:cNvSpPr/>
              <p:nvPr/>
            </p:nvSpPr>
            <p:spPr bwMode="auto">
              <a:xfrm rot="7200000">
                <a:off x="4097906" y="4116660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33" name="楕円 22">
                <a:extLst>
                  <a:ext uri="{FF2B5EF4-FFF2-40B4-BE49-F238E27FC236}">
                    <a16:creationId xmlns:a16="http://schemas.microsoft.com/office/drawing/2014/main" id="{2645EE2D-7DA2-4E8F-B477-7138514CEF7C}"/>
                  </a:ext>
                </a:extLst>
              </p:cNvPr>
              <p:cNvSpPr/>
              <p:nvPr/>
            </p:nvSpPr>
            <p:spPr bwMode="auto">
              <a:xfrm rot="5400000">
                <a:off x="3991685" y="4295741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3AC12396-88B5-465C-9098-FFA06628AB61}"/>
                </a:ext>
              </a:extLst>
            </p:cNvPr>
            <p:cNvGrpSpPr/>
            <p:nvPr/>
          </p:nvGrpSpPr>
          <p:grpSpPr>
            <a:xfrm flipH="1">
              <a:off x="7385907" y="2807771"/>
              <a:ext cx="318663" cy="314095"/>
              <a:chOff x="3952971" y="4155374"/>
              <a:chExt cx="318663" cy="314095"/>
            </a:xfrm>
          </p:grpSpPr>
          <p:sp>
            <p:nvSpPr>
              <p:cNvPr id="130" name="楕円 22">
                <a:extLst>
                  <a:ext uri="{FF2B5EF4-FFF2-40B4-BE49-F238E27FC236}">
                    <a16:creationId xmlns:a16="http://schemas.microsoft.com/office/drawing/2014/main" id="{267FC71A-CF0D-4380-9ACE-536CDFE9CA8B}"/>
                  </a:ext>
                </a:extLst>
              </p:cNvPr>
              <p:cNvSpPr/>
              <p:nvPr/>
            </p:nvSpPr>
            <p:spPr bwMode="auto">
              <a:xfrm rot="7200000">
                <a:off x="4097906" y="4116660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31" name="楕円 22">
                <a:extLst>
                  <a:ext uri="{FF2B5EF4-FFF2-40B4-BE49-F238E27FC236}">
                    <a16:creationId xmlns:a16="http://schemas.microsoft.com/office/drawing/2014/main" id="{0009FD4D-5835-4C14-9954-AB65D2F3D3DD}"/>
                  </a:ext>
                </a:extLst>
              </p:cNvPr>
              <p:cNvSpPr/>
              <p:nvPr/>
            </p:nvSpPr>
            <p:spPr bwMode="auto">
              <a:xfrm rot="5400000">
                <a:off x="3991685" y="4295741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046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844C8C3E-B0DA-143C-5092-6906D1C8C5A2}"/>
              </a:ext>
            </a:extLst>
          </p:cNvPr>
          <p:cNvSpPr/>
          <p:nvPr/>
        </p:nvSpPr>
        <p:spPr>
          <a:xfrm>
            <a:off x="149989" y="150540"/>
            <a:ext cx="6522660" cy="7076367"/>
          </a:xfrm>
          <a:custGeom>
            <a:avLst/>
            <a:gdLst>
              <a:gd name="connsiteX0" fmla="*/ 363117 w 6522660"/>
              <a:gd name="connsiteY0" fmla="*/ 0 h 7076367"/>
              <a:gd name="connsiteX1" fmla="*/ 6159543 w 6522660"/>
              <a:gd name="connsiteY1" fmla="*/ 0 h 7076367"/>
              <a:gd name="connsiteX2" fmla="*/ 6522660 w 6522660"/>
              <a:gd name="connsiteY2" fmla="*/ 363117 h 7076367"/>
              <a:gd name="connsiteX3" fmla="*/ 6522660 w 6522660"/>
              <a:gd name="connsiteY3" fmla="*/ 6109565 h 7076367"/>
              <a:gd name="connsiteX4" fmla="*/ 6159543 w 6522660"/>
              <a:gd name="connsiteY4" fmla="*/ 6472682 h 7076367"/>
              <a:gd name="connsiteX5" fmla="*/ 3025715 w 6522660"/>
              <a:gd name="connsiteY5" fmla="*/ 6472682 h 7076367"/>
              <a:gd name="connsiteX6" fmla="*/ 3033264 w 6522660"/>
              <a:gd name="connsiteY6" fmla="*/ 6583851 h 7076367"/>
              <a:gd name="connsiteX7" fmla="*/ 3208881 w 6522660"/>
              <a:gd name="connsiteY7" fmla="*/ 7076367 h 7076367"/>
              <a:gd name="connsiteX8" fmla="*/ 2557456 w 6522660"/>
              <a:gd name="connsiteY8" fmla="*/ 6545441 h 7076367"/>
              <a:gd name="connsiteX9" fmla="*/ 2550122 w 6522660"/>
              <a:gd name="connsiteY9" fmla="*/ 6472682 h 7076367"/>
              <a:gd name="connsiteX10" fmla="*/ 363117 w 6522660"/>
              <a:gd name="connsiteY10" fmla="*/ 6472682 h 7076367"/>
              <a:gd name="connsiteX11" fmla="*/ 0 w 6522660"/>
              <a:gd name="connsiteY11" fmla="*/ 6109565 h 7076367"/>
              <a:gd name="connsiteX12" fmla="*/ 0 w 6522660"/>
              <a:gd name="connsiteY12" fmla="*/ 363117 h 7076367"/>
              <a:gd name="connsiteX13" fmla="*/ 363117 w 6522660"/>
              <a:gd name="connsiteY13" fmla="*/ 0 h 7076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522660" h="7076367">
                <a:moveTo>
                  <a:pt x="363117" y="0"/>
                </a:moveTo>
                <a:lnTo>
                  <a:pt x="6159543" y="0"/>
                </a:lnTo>
                <a:cubicBezTo>
                  <a:pt x="6360087" y="0"/>
                  <a:pt x="6522660" y="162573"/>
                  <a:pt x="6522660" y="363117"/>
                </a:cubicBezTo>
                <a:lnTo>
                  <a:pt x="6522660" y="6109565"/>
                </a:lnTo>
                <a:cubicBezTo>
                  <a:pt x="6522660" y="6310109"/>
                  <a:pt x="6360087" y="6472682"/>
                  <a:pt x="6159543" y="6472682"/>
                </a:cubicBezTo>
                <a:lnTo>
                  <a:pt x="3025715" y="6472682"/>
                </a:lnTo>
                <a:lnTo>
                  <a:pt x="3033264" y="6583851"/>
                </a:lnTo>
                <a:cubicBezTo>
                  <a:pt x="3056679" y="6755444"/>
                  <a:pt x="3115219" y="6923327"/>
                  <a:pt x="3208881" y="7076367"/>
                </a:cubicBezTo>
                <a:cubicBezTo>
                  <a:pt x="2887552" y="7076367"/>
                  <a:pt x="2619459" y="6848440"/>
                  <a:pt x="2557456" y="6545441"/>
                </a:cubicBezTo>
                <a:lnTo>
                  <a:pt x="2550122" y="6472682"/>
                </a:lnTo>
                <a:lnTo>
                  <a:pt x="363117" y="6472682"/>
                </a:lnTo>
                <a:cubicBezTo>
                  <a:pt x="162573" y="6472682"/>
                  <a:pt x="0" y="6310109"/>
                  <a:pt x="0" y="6109565"/>
                </a:cubicBezTo>
                <a:lnTo>
                  <a:pt x="0" y="363117"/>
                </a:lnTo>
                <a:cubicBezTo>
                  <a:pt x="0" y="162573"/>
                  <a:pt x="162573" y="0"/>
                  <a:pt x="363117" y="0"/>
                </a:cubicBezTo>
                <a:close/>
              </a:path>
            </a:pathLst>
          </a:custGeom>
          <a:solidFill>
            <a:srgbClr val="FFFF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4D9C9F8E-E24C-78AF-619F-0AE9109A3FA1}"/>
              </a:ext>
            </a:extLst>
          </p:cNvPr>
          <p:cNvSpPr txBox="1"/>
          <p:nvPr/>
        </p:nvSpPr>
        <p:spPr>
          <a:xfrm rot="650995">
            <a:off x="532771" y="7208841"/>
            <a:ext cx="2754694" cy="169263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noFill/>
                </a:ln>
              </a:rPr>
              <a:t>節電に</a:t>
            </a:r>
            <a:endParaRPr lang="en-US" altLang="ja-JP" sz="5400" dirty="0">
              <a:ln w="28575">
                <a:noFill/>
              </a:ln>
            </a:endParaRPr>
          </a:p>
          <a:p>
            <a:r>
              <a:rPr lang="ja-JP" altLang="en-US" sz="5400" dirty="0">
                <a:ln w="28575">
                  <a:noFill/>
                </a:ln>
              </a:rPr>
              <a:t>ご協力を！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7C8B3A28-53C3-EABE-CB0F-5F30A12EF709}"/>
              </a:ext>
            </a:extLst>
          </p:cNvPr>
          <p:cNvSpPr txBox="1"/>
          <p:nvPr/>
        </p:nvSpPr>
        <p:spPr>
          <a:xfrm>
            <a:off x="590747" y="890851"/>
            <a:ext cx="5676704" cy="465124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noFill/>
                </a:ln>
              </a:rPr>
              <a:t>エアコンを</a:t>
            </a:r>
          </a:p>
          <a:p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勝手につけたり</a:t>
            </a:r>
          </a:p>
          <a:p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消したりしない</a:t>
            </a: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4726C139-E044-4314-824D-9A41F3D76CD0}"/>
              </a:ext>
            </a:extLst>
          </p:cNvPr>
          <p:cNvGrpSpPr/>
          <p:nvPr/>
        </p:nvGrpSpPr>
        <p:grpSpPr>
          <a:xfrm rot="1564264">
            <a:off x="4188262" y="5863401"/>
            <a:ext cx="1670594" cy="3653450"/>
            <a:chOff x="7369317" y="2724315"/>
            <a:chExt cx="1388963" cy="3037545"/>
          </a:xfrm>
        </p:grpSpPr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27029122-7C86-4C67-9D8D-14AC375B8875}"/>
                </a:ext>
              </a:extLst>
            </p:cNvPr>
            <p:cNvSpPr/>
            <p:nvPr/>
          </p:nvSpPr>
          <p:spPr bwMode="auto">
            <a:xfrm>
              <a:off x="7369317" y="2724315"/>
              <a:ext cx="1388963" cy="3037545"/>
            </a:xfrm>
            <a:custGeom>
              <a:avLst/>
              <a:gdLst>
                <a:gd name="connsiteX0" fmla="*/ 694482 w 1388963"/>
                <a:gd name="connsiteY0" fmla="*/ 0 h 3107220"/>
                <a:gd name="connsiteX1" fmla="*/ 1322046 w 1388963"/>
                <a:gd name="connsiteY1" fmla="*/ 69151 h 3107220"/>
                <a:gd name="connsiteX2" fmla="*/ 1337524 w 1388963"/>
                <a:gd name="connsiteY2" fmla="*/ 77440 h 3107220"/>
                <a:gd name="connsiteX3" fmla="*/ 1340652 w 1388963"/>
                <a:gd name="connsiteY3" fmla="*/ 78071 h 3107220"/>
                <a:gd name="connsiteX4" fmla="*/ 1348176 w 1388963"/>
                <a:gd name="connsiteY4" fmla="*/ 83144 h 3107220"/>
                <a:gd name="connsiteX5" fmla="*/ 1361732 w 1388963"/>
                <a:gd name="connsiteY5" fmla="*/ 90404 h 3107220"/>
                <a:gd name="connsiteX6" fmla="*/ 1363660 w 1388963"/>
                <a:gd name="connsiteY6" fmla="*/ 93584 h 3107220"/>
                <a:gd name="connsiteX7" fmla="*/ 1365795 w 1388963"/>
                <a:gd name="connsiteY7" fmla="*/ 95023 h 3107220"/>
                <a:gd name="connsiteX8" fmla="*/ 1388963 w 1388963"/>
                <a:gd name="connsiteY8" fmla="*/ 150956 h 3107220"/>
                <a:gd name="connsiteX9" fmla="*/ 1388963 w 1388963"/>
                <a:gd name="connsiteY9" fmla="*/ 2958444 h 3107220"/>
                <a:gd name="connsiteX10" fmla="*/ 1382747 w 1388963"/>
                <a:gd name="connsiteY10" fmla="*/ 2989234 h 3107220"/>
                <a:gd name="connsiteX11" fmla="*/ 1374289 w 1388963"/>
                <a:gd name="connsiteY11" fmla="*/ 3001779 h 3107220"/>
                <a:gd name="connsiteX12" fmla="*/ 1375569 w 1388963"/>
                <a:gd name="connsiteY12" fmla="*/ 3003709 h 3107220"/>
                <a:gd name="connsiteX13" fmla="*/ 694482 w 1388963"/>
                <a:gd name="connsiteY13" fmla="*/ 3107220 h 3107220"/>
                <a:gd name="connsiteX14" fmla="*/ 13395 w 1388963"/>
                <a:gd name="connsiteY14" fmla="*/ 3003709 h 3107220"/>
                <a:gd name="connsiteX15" fmla="*/ 14675 w 1388963"/>
                <a:gd name="connsiteY15" fmla="*/ 3001780 h 3107220"/>
                <a:gd name="connsiteX16" fmla="*/ 6216 w 1388963"/>
                <a:gd name="connsiteY16" fmla="*/ 2989234 h 3107220"/>
                <a:gd name="connsiteX17" fmla="*/ 0 w 1388963"/>
                <a:gd name="connsiteY17" fmla="*/ 2958444 h 3107220"/>
                <a:gd name="connsiteX18" fmla="*/ 0 w 1388963"/>
                <a:gd name="connsiteY18" fmla="*/ 150956 h 3107220"/>
                <a:gd name="connsiteX19" fmla="*/ 23169 w 1388963"/>
                <a:gd name="connsiteY19" fmla="*/ 95023 h 3107220"/>
                <a:gd name="connsiteX20" fmla="*/ 25305 w 1388963"/>
                <a:gd name="connsiteY20" fmla="*/ 93583 h 3107220"/>
                <a:gd name="connsiteX21" fmla="*/ 27233 w 1388963"/>
                <a:gd name="connsiteY21" fmla="*/ 90404 h 3107220"/>
                <a:gd name="connsiteX22" fmla="*/ 40784 w 1388963"/>
                <a:gd name="connsiteY22" fmla="*/ 83147 h 3107220"/>
                <a:gd name="connsiteX23" fmla="*/ 48312 w 1388963"/>
                <a:gd name="connsiteY23" fmla="*/ 78071 h 3107220"/>
                <a:gd name="connsiteX24" fmla="*/ 51441 w 1388963"/>
                <a:gd name="connsiteY24" fmla="*/ 77440 h 3107220"/>
                <a:gd name="connsiteX25" fmla="*/ 66918 w 1388963"/>
                <a:gd name="connsiteY25" fmla="*/ 69151 h 3107220"/>
                <a:gd name="connsiteX26" fmla="*/ 694482 w 1388963"/>
                <a:gd name="connsiteY26" fmla="*/ 0 h 310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88963" h="3107220">
                  <a:moveTo>
                    <a:pt x="694482" y="0"/>
                  </a:moveTo>
                  <a:cubicBezTo>
                    <a:pt x="976598" y="0"/>
                    <a:pt x="1218651" y="28514"/>
                    <a:pt x="1322046" y="69151"/>
                  </a:cubicBezTo>
                  <a:lnTo>
                    <a:pt x="1337524" y="77440"/>
                  </a:lnTo>
                  <a:lnTo>
                    <a:pt x="1340652" y="78071"/>
                  </a:lnTo>
                  <a:lnTo>
                    <a:pt x="1348176" y="83144"/>
                  </a:lnTo>
                  <a:lnTo>
                    <a:pt x="1361732" y="90404"/>
                  </a:lnTo>
                  <a:lnTo>
                    <a:pt x="1363660" y="93584"/>
                  </a:lnTo>
                  <a:lnTo>
                    <a:pt x="1365795" y="95023"/>
                  </a:lnTo>
                  <a:cubicBezTo>
                    <a:pt x="1380109" y="109338"/>
                    <a:pt x="1388963" y="129113"/>
                    <a:pt x="1388963" y="150956"/>
                  </a:cubicBezTo>
                  <a:lnTo>
                    <a:pt x="1388963" y="2958444"/>
                  </a:lnTo>
                  <a:cubicBezTo>
                    <a:pt x="1388963" y="2969366"/>
                    <a:pt x="1386750" y="2979770"/>
                    <a:pt x="1382747" y="2989234"/>
                  </a:cubicBezTo>
                  <a:lnTo>
                    <a:pt x="1374289" y="3001779"/>
                  </a:lnTo>
                  <a:lnTo>
                    <a:pt x="1375569" y="3003709"/>
                  </a:lnTo>
                  <a:cubicBezTo>
                    <a:pt x="1375569" y="3060877"/>
                    <a:pt x="1070636" y="3107220"/>
                    <a:pt x="694482" y="3107220"/>
                  </a:cubicBezTo>
                  <a:cubicBezTo>
                    <a:pt x="318328" y="3107220"/>
                    <a:pt x="13395" y="3060877"/>
                    <a:pt x="13395" y="3003709"/>
                  </a:cubicBezTo>
                  <a:lnTo>
                    <a:pt x="14675" y="3001780"/>
                  </a:lnTo>
                  <a:lnTo>
                    <a:pt x="6216" y="2989234"/>
                  </a:lnTo>
                  <a:cubicBezTo>
                    <a:pt x="2213" y="2979770"/>
                    <a:pt x="0" y="2969366"/>
                    <a:pt x="0" y="2958444"/>
                  </a:cubicBezTo>
                  <a:lnTo>
                    <a:pt x="0" y="150956"/>
                  </a:lnTo>
                  <a:cubicBezTo>
                    <a:pt x="0" y="129113"/>
                    <a:pt x="8854" y="109338"/>
                    <a:pt x="23169" y="95023"/>
                  </a:cubicBezTo>
                  <a:lnTo>
                    <a:pt x="25305" y="93583"/>
                  </a:lnTo>
                  <a:lnTo>
                    <a:pt x="27233" y="90404"/>
                  </a:lnTo>
                  <a:lnTo>
                    <a:pt x="40784" y="83147"/>
                  </a:lnTo>
                  <a:lnTo>
                    <a:pt x="48312" y="78071"/>
                  </a:lnTo>
                  <a:lnTo>
                    <a:pt x="51441" y="77440"/>
                  </a:lnTo>
                  <a:lnTo>
                    <a:pt x="66918" y="69151"/>
                  </a:lnTo>
                  <a:cubicBezTo>
                    <a:pt x="170313" y="28514"/>
                    <a:pt x="412367" y="0"/>
                    <a:pt x="694482" y="0"/>
                  </a:cubicBezTo>
                  <a:close/>
                </a:path>
              </a:pathLst>
            </a:custGeom>
            <a:solidFill>
              <a:srgbClr val="808080">
                <a:lumMod val="20000"/>
                <a:lumOff val="80000"/>
              </a:srgbClr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E6CB0A44-B7D6-4701-83E0-DD43CC27A8EC}"/>
                </a:ext>
              </a:extLst>
            </p:cNvPr>
            <p:cNvSpPr/>
            <p:nvPr/>
          </p:nvSpPr>
          <p:spPr bwMode="auto">
            <a:xfrm>
              <a:off x="7545572" y="2973079"/>
              <a:ext cx="1036452" cy="1172653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EC31E598-F356-4153-A2C9-B704040881B7}"/>
                </a:ext>
              </a:extLst>
            </p:cNvPr>
            <p:cNvSpPr/>
            <p:nvPr/>
          </p:nvSpPr>
          <p:spPr bwMode="auto">
            <a:xfrm>
              <a:off x="7588433" y="3021573"/>
              <a:ext cx="950730" cy="1075666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四角形: 角を丸くする 31">
              <a:extLst>
                <a:ext uri="{FF2B5EF4-FFF2-40B4-BE49-F238E27FC236}">
                  <a16:creationId xmlns:a16="http://schemas.microsoft.com/office/drawing/2014/main" id="{74F3D186-E72A-4694-A8C7-A7695E55D357}"/>
                </a:ext>
              </a:extLst>
            </p:cNvPr>
            <p:cNvSpPr/>
            <p:nvPr/>
          </p:nvSpPr>
          <p:spPr bwMode="auto">
            <a:xfrm>
              <a:off x="7518284" y="4679543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4EC6CDE7-CDA6-4366-8F14-426DC82A0D19}"/>
                </a:ext>
              </a:extLst>
            </p:cNvPr>
            <p:cNvSpPr/>
            <p:nvPr/>
          </p:nvSpPr>
          <p:spPr bwMode="auto">
            <a:xfrm>
              <a:off x="7896563" y="4679728"/>
              <a:ext cx="315035" cy="52820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7FB7FE7F-9E49-4E38-B712-66B661424960}"/>
                </a:ext>
              </a:extLst>
            </p:cNvPr>
            <p:cNvSpPr/>
            <p:nvPr/>
          </p:nvSpPr>
          <p:spPr bwMode="auto">
            <a:xfrm>
              <a:off x="7518284" y="4999310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四角形: 角を丸くする 34">
              <a:extLst>
                <a:ext uri="{FF2B5EF4-FFF2-40B4-BE49-F238E27FC236}">
                  <a16:creationId xmlns:a16="http://schemas.microsoft.com/office/drawing/2014/main" id="{EC0B9E15-3AE9-45DB-8FC4-AF5F29F571CB}"/>
                </a:ext>
              </a:extLst>
            </p:cNvPr>
            <p:cNvSpPr/>
            <p:nvPr/>
          </p:nvSpPr>
          <p:spPr bwMode="auto">
            <a:xfrm>
              <a:off x="8266989" y="4679543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" name="四角形: 角を丸くする 35">
              <a:extLst>
                <a:ext uri="{FF2B5EF4-FFF2-40B4-BE49-F238E27FC236}">
                  <a16:creationId xmlns:a16="http://schemas.microsoft.com/office/drawing/2014/main" id="{B615C6FC-9D26-44D5-9CEC-77D0B80D146C}"/>
                </a:ext>
              </a:extLst>
            </p:cNvPr>
            <p:cNvSpPr/>
            <p:nvPr/>
          </p:nvSpPr>
          <p:spPr bwMode="auto">
            <a:xfrm>
              <a:off x="8266989" y="4999310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E6A8A297-9F0D-4721-BB3A-89742D74ECF0}"/>
                </a:ext>
              </a:extLst>
            </p:cNvPr>
            <p:cNvSpPr/>
            <p:nvPr/>
          </p:nvSpPr>
          <p:spPr bwMode="auto">
            <a:xfrm>
              <a:off x="7551344" y="4276153"/>
              <a:ext cx="461996" cy="27525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二等辺三角形 37">
              <a:extLst>
                <a:ext uri="{FF2B5EF4-FFF2-40B4-BE49-F238E27FC236}">
                  <a16:creationId xmlns:a16="http://schemas.microsoft.com/office/drawing/2014/main" id="{1C638DFE-F11F-4BC1-A904-A8C56626353F}"/>
                </a:ext>
              </a:extLst>
            </p:cNvPr>
            <p:cNvSpPr/>
            <p:nvPr/>
          </p:nvSpPr>
          <p:spPr bwMode="auto">
            <a:xfrm>
              <a:off x="7997585" y="4734409"/>
              <a:ext cx="108190" cy="88416"/>
            </a:xfrm>
            <a:prstGeom prst="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二等辺三角形 38">
              <a:extLst>
                <a:ext uri="{FF2B5EF4-FFF2-40B4-BE49-F238E27FC236}">
                  <a16:creationId xmlns:a16="http://schemas.microsoft.com/office/drawing/2014/main" id="{4C9433E4-AFD6-4BE2-8E5B-664292DE1418}"/>
                </a:ext>
              </a:extLst>
            </p:cNvPr>
            <p:cNvSpPr/>
            <p:nvPr/>
          </p:nvSpPr>
          <p:spPr bwMode="auto">
            <a:xfrm rot="10800000">
              <a:off x="7997585" y="5068218"/>
              <a:ext cx="108190" cy="88416"/>
            </a:xfrm>
            <a:prstGeom prst="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6837ED6E-24FC-48AB-B0BE-3CCF36E92DAA}"/>
                </a:ext>
              </a:extLst>
            </p:cNvPr>
            <p:cNvSpPr/>
            <p:nvPr/>
          </p:nvSpPr>
          <p:spPr bwMode="auto">
            <a:xfrm>
              <a:off x="8144192" y="4276153"/>
              <a:ext cx="461996" cy="275256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テキスト ボックス 1563">
              <a:extLst>
                <a:ext uri="{FF2B5EF4-FFF2-40B4-BE49-F238E27FC236}">
                  <a16:creationId xmlns:a16="http://schemas.microsoft.com/office/drawing/2014/main" id="{E20FC240-F19B-4ED4-BBFA-D2608FCD44E4}"/>
                </a:ext>
              </a:extLst>
            </p:cNvPr>
            <p:cNvSpPr txBox="1"/>
            <p:nvPr/>
          </p:nvSpPr>
          <p:spPr>
            <a:xfrm>
              <a:off x="7682415" y="4366006"/>
              <a:ext cx="201110" cy="105126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電源</a:t>
              </a:r>
            </a:p>
          </p:txBody>
        </p:sp>
        <p:sp>
          <p:nvSpPr>
            <p:cNvPr id="42" name="テキスト ボックス 1564">
              <a:extLst>
                <a:ext uri="{FF2B5EF4-FFF2-40B4-BE49-F238E27FC236}">
                  <a16:creationId xmlns:a16="http://schemas.microsoft.com/office/drawing/2014/main" id="{86BC0B32-33DC-4FBA-8E1E-59B7DD894D4A}"/>
                </a:ext>
              </a:extLst>
            </p:cNvPr>
            <p:cNvSpPr txBox="1"/>
            <p:nvPr/>
          </p:nvSpPr>
          <p:spPr>
            <a:xfrm>
              <a:off x="8222165" y="4366006"/>
              <a:ext cx="321760" cy="105126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運転切替</a:t>
              </a:r>
            </a:p>
          </p:txBody>
        </p:sp>
        <p:sp>
          <p:nvSpPr>
            <p:cNvPr id="43" name="テキスト ボックス 1565">
              <a:extLst>
                <a:ext uri="{FF2B5EF4-FFF2-40B4-BE49-F238E27FC236}">
                  <a16:creationId xmlns:a16="http://schemas.microsoft.com/office/drawing/2014/main" id="{7E9601F5-2CFE-4580-8F33-086EFA47CF93}"/>
                </a:ext>
              </a:extLst>
            </p:cNvPr>
            <p:cNvSpPr txBox="1"/>
            <p:nvPr/>
          </p:nvSpPr>
          <p:spPr>
            <a:xfrm>
              <a:off x="7598445" y="4737100"/>
              <a:ext cx="183480" cy="87230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</a:t>
              </a:r>
            </a:p>
          </p:txBody>
        </p:sp>
        <p:sp>
          <p:nvSpPr>
            <p:cNvPr id="44" name="テキスト ボックス 1566">
              <a:extLst>
                <a:ext uri="{FF2B5EF4-FFF2-40B4-BE49-F238E27FC236}">
                  <a16:creationId xmlns:a16="http://schemas.microsoft.com/office/drawing/2014/main" id="{7FE888BC-5D7E-410C-A128-E1A152DAD698}"/>
                </a:ext>
              </a:extLst>
            </p:cNvPr>
            <p:cNvSpPr txBox="1"/>
            <p:nvPr/>
          </p:nvSpPr>
          <p:spPr>
            <a:xfrm>
              <a:off x="7598445" y="5060950"/>
              <a:ext cx="183480" cy="87230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ドライ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45" name="テキスト ボックス 1567">
              <a:extLst>
                <a:ext uri="{FF2B5EF4-FFF2-40B4-BE49-F238E27FC236}">
                  <a16:creationId xmlns:a16="http://schemas.microsoft.com/office/drawing/2014/main" id="{51DAEB3D-EC55-400A-9E85-6C538311B2D1}"/>
                </a:ext>
              </a:extLst>
            </p:cNvPr>
            <p:cNvSpPr txBox="1"/>
            <p:nvPr/>
          </p:nvSpPr>
          <p:spPr>
            <a:xfrm>
              <a:off x="8338220" y="4737100"/>
              <a:ext cx="183480" cy="87230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 向</a:t>
              </a:r>
            </a:p>
          </p:txBody>
        </p:sp>
        <p:sp>
          <p:nvSpPr>
            <p:cNvPr id="46" name="テキスト ボックス 1568">
              <a:extLst>
                <a:ext uri="{FF2B5EF4-FFF2-40B4-BE49-F238E27FC236}">
                  <a16:creationId xmlns:a16="http://schemas.microsoft.com/office/drawing/2014/main" id="{CFCC0292-7D93-46F7-A4E3-5A556687E9AA}"/>
                </a:ext>
              </a:extLst>
            </p:cNvPr>
            <p:cNvSpPr txBox="1"/>
            <p:nvPr/>
          </p:nvSpPr>
          <p:spPr>
            <a:xfrm>
              <a:off x="8338220" y="5060950"/>
              <a:ext cx="183480" cy="87230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 量</a:t>
              </a:r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7BD5EDB1-4394-40CC-86BB-0957B4E94F59}"/>
                </a:ext>
              </a:extLst>
            </p:cNvPr>
            <p:cNvGrpSpPr/>
            <p:nvPr/>
          </p:nvGrpSpPr>
          <p:grpSpPr>
            <a:xfrm>
              <a:off x="7696982" y="3278983"/>
              <a:ext cx="590859" cy="569248"/>
              <a:chOff x="2360449" y="4551408"/>
              <a:chExt cx="993206" cy="999854"/>
            </a:xfrm>
          </p:grpSpPr>
          <p:sp>
            <p:nvSpPr>
              <p:cNvPr id="59" name="六角形 58">
                <a:extLst>
                  <a:ext uri="{FF2B5EF4-FFF2-40B4-BE49-F238E27FC236}">
                    <a16:creationId xmlns:a16="http://schemas.microsoft.com/office/drawing/2014/main" id="{6BE4E2EB-8F8F-41F2-AD62-BF8D73A182B2}"/>
                  </a:ext>
                </a:extLst>
              </p:cNvPr>
              <p:cNvSpPr/>
              <p:nvPr/>
            </p:nvSpPr>
            <p:spPr bwMode="auto">
              <a:xfrm rot="5400000">
                <a:off x="2729822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六角形 59">
                <a:extLst>
                  <a:ext uri="{FF2B5EF4-FFF2-40B4-BE49-F238E27FC236}">
                    <a16:creationId xmlns:a16="http://schemas.microsoft.com/office/drawing/2014/main" id="{5C660FBA-0DF7-4883-BDA0-102FB5497A9D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" name="六角形 60">
                <a:extLst>
                  <a:ext uri="{FF2B5EF4-FFF2-40B4-BE49-F238E27FC236}">
                    <a16:creationId xmlns:a16="http://schemas.microsoft.com/office/drawing/2014/main" id="{C4847452-D676-4DF1-9A68-E15E720701D8}"/>
                  </a:ext>
                </a:extLst>
              </p:cNvPr>
              <p:cNvSpPr/>
              <p:nvPr/>
            </p:nvSpPr>
            <p:spPr bwMode="auto">
              <a:xfrm rot="5400000">
                <a:off x="3084654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六角形 61">
                <a:extLst>
                  <a:ext uri="{FF2B5EF4-FFF2-40B4-BE49-F238E27FC236}">
                    <a16:creationId xmlns:a16="http://schemas.microsoft.com/office/drawing/2014/main" id="{43E268D9-9CDC-46D1-9A6C-8DD8DB002340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六角形 62">
                <a:extLst>
                  <a:ext uri="{FF2B5EF4-FFF2-40B4-BE49-F238E27FC236}">
                    <a16:creationId xmlns:a16="http://schemas.microsoft.com/office/drawing/2014/main" id="{768724AA-519E-452F-A673-EEDF940E9398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六角形 63">
                <a:extLst>
                  <a:ext uri="{FF2B5EF4-FFF2-40B4-BE49-F238E27FC236}">
                    <a16:creationId xmlns:a16="http://schemas.microsoft.com/office/drawing/2014/main" id="{C1C5C08E-3480-44A5-950D-F3AFAAA41BCA}"/>
                  </a:ext>
                </a:extLst>
              </p:cNvPr>
              <p:cNvSpPr/>
              <p:nvPr/>
            </p:nvSpPr>
            <p:spPr bwMode="auto">
              <a:xfrm rot="5400000">
                <a:off x="3084654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" name="六角形 64">
                <a:extLst>
                  <a:ext uri="{FF2B5EF4-FFF2-40B4-BE49-F238E27FC236}">
                    <a16:creationId xmlns:a16="http://schemas.microsoft.com/office/drawing/2014/main" id="{FFB5B533-6468-4D89-A06B-7254768E1F84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" name="六角形 65">
                <a:extLst>
                  <a:ext uri="{FF2B5EF4-FFF2-40B4-BE49-F238E27FC236}">
                    <a16:creationId xmlns:a16="http://schemas.microsoft.com/office/drawing/2014/main" id="{203F3123-6AB7-453B-BF24-2956AF495A02}"/>
                  </a:ext>
                </a:extLst>
              </p:cNvPr>
              <p:cNvSpPr/>
              <p:nvPr/>
            </p:nvSpPr>
            <p:spPr bwMode="auto">
              <a:xfrm rot="10800000">
                <a:off x="2421438" y="4551409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" name="六角形 66">
                <a:extLst>
                  <a:ext uri="{FF2B5EF4-FFF2-40B4-BE49-F238E27FC236}">
                    <a16:creationId xmlns:a16="http://schemas.microsoft.com/office/drawing/2014/main" id="{BB081DD5-CD93-4970-AC4F-2EAF3C90CFE2}"/>
                  </a:ext>
                </a:extLst>
              </p:cNvPr>
              <p:cNvSpPr/>
              <p:nvPr/>
            </p:nvSpPr>
            <p:spPr bwMode="auto">
              <a:xfrm rot="5400000">
                <a:off x="2554429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" name="六角形 67">
                <a:extLst>
                  <a:ext uri="{FF2B5EF4-FFF2-40B4-BE49-F238E27FC236}">
                    <a16:creationId xmlns:a16="http://schemas.microsoft.com/office/drawing/2014/main" id="{B314C7CF-7A7A-416A-B224-9B2F22C3F304}"/>
                  </a:ext>
                </a:extLst>
              </p:cNvPr>
              <p:cNvSpPr/>
              <p:nvPr/>
            </p:nvSpPr>
            <p:spPr bwMode="auto">
              <a:xfrm rot="10800000">
                <a:off x="2421438" y="499670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" name="六角形 68">
                <a:extLst>
                  <a:ext uri="{FF2B5EF4-FFF2-40B4-BE49-F238E27FC236}">
                    <a16:creationId xmlns:a16="http://schemas.microsoft.com/office/drawing/2014/main" id="{55FFF813-E925-4D0F-B61B-FB42007BA90A}"/>
                  </a:ext>
                </a:extLst>
              </p:cNvPr>
              <p:cNvSpPr/>
              <p:nvPr/>
            </p:nvSpPr>
            <p:spPr bwMode="auto">
              <a:xfrm rot="5400000">
                <a:off x="2199597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" name="六角形 69">
                <a:extLst>
                  <a:ext uri="{FF2B5EF4-FFF2-40B4-BE49-F238E27FC236}">
                    <a16:creationId xmlns:a16="http://schemas.microsoft.com/office/drawing/2014/main" id="{01333A28-8CC6-414F-ACBD-72081F8841C9}"/>
                  </a:ext>
                </a:extLst>
              </p:cNvPr>
              <p:cNvSpPr/>
              <p:nvPr/>
            </p:nvSpPr>
            <p:spPr bwMode="auto">
              <a:xfrm rot="10800000">
                <a:off x="2421438" y="544311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8" name="テキスト ボックス 1570">
              <a:extLst>
                <a:ext uri="{FF2B5EF4-FFF2-40B4-BE49-F238E27FC236}">
                  <a16:creationId xmlns:a16="http://schemas.microsoft.com/office/drawing/2014/main" id="{7DD9C5A6-D4CC-484E-B2B5-22159E35DCB8}"/>
                </a:ext>
              </a:extLst>
            </p:cNvPr>
            <p:cNvSpPr txBox="1"/>
            <p:nvPr/>
          </p:nvSpPr>
          <p:spPr>
            <a:xfrm>
              <a:off x="8324138" y="3711994"/>
              <a:ext cx="139973" cy="136237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F8FF5411-3760-4BE3-B633-CF61504BF50A}"/>
                </a:ext>
              </a:extLst>
            </p:cNvPr>
            <p:cNvGrpSpPr/>
            <p:nvPr/>
          </p:nvGrpSpPr>
          <p:grpSpPr>
            <a:xfrm>
              <a:off x="7572375" y="3180487"/>
              <a:ext cx="966788" cy="753370"/>
              <a:chOff x="7428311" y="3353279"/>
              <a:chExt cx="166936" cy="5772356"/>
            </a:xfrm>
            <a:solidFill>
              <a:srgbClr val="000000">
                <a:alpha val="50196"/>
              </a:srgbClr>
            </a:solidFill>
          </p:grpSpPr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68A39550-F65D-4E26-82F4-C58338581A77}"/>
                  </a:ext>
                </a:extLst>
              </p:cNvPr>
              <p:cNvSpPr/>
              <p:nvPr/>
            </p:nvSpPr>
            <p:spPr bwMode="auto">
              <a:xfrm rot="5400000">
                <a:off x="7481920" y="3299670"/>
                <a:ext cx="59718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C8184B9F-7C41-4782-A0F3-E8FBCEB440E4}"/>
                  </a:ext>
                </a:extLst>
              </p:cNvPr>
              <p:cNvSpPr/>
              <p:nvPr/>
            </p:nvSpPr>
            <p:spPr bwMode="auto">
              <a:xfrm rot="5400000">
                <a:off x="7481920" y="9012309"/>
                <a:ext cx="59717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0" name="テキスト ボックス 1572">
              <a:extLst>
                <a:ext uri="{FF2B5EF4-FFF2-40B4-BE49-F238E27FC236}">
                  <a16:creationId xmlns:a16="http://schemas.microsoft.com/office/drawing/2014/main" id="{B5471507-5482-4F9F-BC68-912C83ED8234}"/>
                </a:ext>
              </a:extLst>
            </p:cNvPr>
            <p:cNvSpPr txBox="1"/>
            <p:nvPr/>
          </p:nvSpPr>
          <p:spPr>
            <a:xfrm>
              <a:off x="8094247" y="3055551"/>
              <a:ext cx="174983" cy="93124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DAEFBDAF-653E-49BD-9B51-0511B152920A}"/>
                </a:ext>
              </a:extLst>
            </p:cNvPr>
            <p:cNvGrpSpPr/>
            <p:nvPr/>
          </p:nvGrpSpPr>
          <p:grpSpPr>
            <a:xfrm rot="5400000">
              <a:off x="7752733" y="3842243"/>
              <a:ext cx="99013" cy="340421"/>
              <a:chOff x="7199711" y="3029429"/>
              <a:chExt cx="166936" cy="354992"/>
            </a:xfrm>
          </p:grpSpPr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EF0A26CB-AB32-44EB-B9B3-988161F01C8A}"/>
                  </a:ext>
                </a:extLst>
              </p:cNvPr>
              <p:cNvSpPr/>
              <p:nvPr/>
            </p:nvSpPr>
            <p:spPr bwMode="auto">
              <a:xfrm rot="5400000">
                <a:off x="7253320" y="2975820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27DB0BD4-547A-418E-9FC7-72198813D1F1}"/>
                  </a:ext>
                </a:extLst>
              </p:cNvPr>
              <p:cNvSpPr/>
              <p:nvPr/>
            </p:nvSpPr>
            <p:spPr bwMode="auto">
              <a:xfrm rot="5400000">
                <a:off x="7253320" y="3049638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24F76A97-0DF2-406B-821E-D1C2325B3040}"/>
                  </a:ext>
                </a:extLst>
              </p:cNvPr>
              <p:cNvSpPr/>
              <p:nvPr/>
            </p:nvSpPr>
            <p:spPr bwMode="auto">
              <a:xfrm rot="5400000">
                <a:off x="7253320" y="3123457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E389D77B-AEC5-4161-ABB2-D2E38DCDA019}"/>
                  </a:ext>
                </a:extLst>
              </p:cNvPr>
              <p:cNvSpPr/>
              <p:nvPr/>
            </p:nvSpPr>
            <p:spPr bwMode="auto">
              <a:xfrm rot="5400000">
                <a:off x="7253320" y="3197275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D451CDEE-43B4-4307-A91D-70558D0C4624}"/>
                  </a:ext>
                </a:extLst>
              </p:cNvPr>
              <p:cNvSpPr/>
              <p:nvPr/>
            </p:nvSpPr>
            <p:spPr bwMode="auto">
              <a:xfrm rot="5400000">
                <a:off x="7253320" y="3271094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77014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FC124FD3-21E4-72A4-823A-80FDBC96EE33}"/>
              </a:ext>
            </a:extLst>
          </p:cNvPr>
          <p:cNvSpPr/>
          <p:nvPr/>
        </p:nvSpPr>
        <p:spPr>
          <a:xfrm>
            <a:off x="149989" y="150540"/>
            <a:ext cx="6522660" cy="7076367"/>
          </a:xfrm>
          <a:custGeom>
            <a:avLst/>
            <a:gdLst>
              <a:gd name="connsiteX0" fmla="*/ 363117 w 6522660"/>
              <a:gd name="connsiteY0" fmla="*/ 0 h 7076367"/>
              <a:gd name="connsiteX1" fmla="*/ 6159543 w 6522660"/>
              <a:gd name="connsiteY1" fmla="*/ 0 h 7076367"/>
              <a:gd name="connsiteX2" fmla="*/ 6522660 w 6522660"/>
              <a:gd name="connsiteY2" fmla="*/ 363117 h 7076367"/>
              <a:gd name="connsiteX3" fmla="*/ 6522660 w 6522660"/>
              <a:gd name="connsiteY3" fmla="*/ 6109565 h 7076367"/>
              <a:gd name="connsiteX4" fmla="*/ 6159543 w 6522660"/>
              <a:gd name="connsiteY4" fmla="*/ 6472682 h 7076367"/>
              <a:gd name="connsiteX5" fmla="*/ 3025715 w 6522660"/>
              <a:gd name="connsiteY5" fmla="*/ 6472682 h 7076367"/>
              <a:gd name="connsiteX6" fmla="*/ 3033264 w 6522660"/>
              <a:gd name="connsiteY6" fmla="*/ 6583851 h 7076367"/>
              <a:gd name="connsiteX7" fmla="*/ 3208881 w 6522660"/>
              <a:gd name="connsiteY7" fmla="*/ 7076367 h 7076367"/>
              <a:gd name="connsiteX8" fmla="*/ 2557456 w 6522660"/>
              <a:gd name="connsiteY8" fmla="*/ 6545441 h 7076367"/>
              <a:gd name="connsiteX9" fmla="*/ 2550122 w 6522660"/>
              <a:gd name="connsiteY9" fmla="*/ 6472682 h 7076367"/>
              <a:gd name="connsiteX10" fmla="*/ 363117 w 6522660"/>
              <a:gd name="connsiteY10" fmla="*/ 6472682 h 7076367"/>
              <a:gd name="connsiteX11" fmla="*/ 0 w 6522660"/>
              <a:gd name="connsiteY11" fmla="*/ 6109565 h 7076367"/>
              <a:gd name="connsiteX12" fmla="*/ 0 w 6522660"/>
              <a:gd name="connsiteY12" fmla="*/ 363117 h 7076367"/>
              <a:gd name="connsiteX13" fmla="*/ 363117 w 6522660"/>
              <a:gd name="connsiteY13" fmla="*/ 0 h 7076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522660" h="7076367">
                <a:moveTo>
                  <a:pt x="363117" y="0"/>
                </a:moveTo>
                <a:lnTo>
                  <a:pt x="6159543" y="0"/>
                </a:lnTo>
                <a:cubicBezTo>
                  <a:pt x="6360087" y="0"/>
                  <a:pt x="6522660" y="162573"/>
                  <a:pt x="6522660" y="363117"/>
                </a:cubicBezTo>
                <a:lnTo>
                  <a:pt x="6522660" y="6109565"/>
                </a:lnTo>
                <a:cubicBezTo>
                  <a:pt x="6522660" y="6310109"/>
                  <a:pt x="6360087" y="6472682"/>
                  <a:pt x="6159543" y="6472682"/>
                </a:cubicBezTo>
                <a:lnTo>
                  <a:pt x="3025715" y="6472682"/>
                </a:lnTo>
                <a:lnTo>
                  <a:pt x="3033264" y="6583851"/>
                </a:lnTo>
                <a:cubicBezTo>
                  <a:pt x="3056679" y="6755444"/>
                  <a:pt x="3115219" y="6923327"/>
                  <a:pt x="3208881" y="7076367"/>
                </a:cubicBezTo>
                <a:cubicBezTo>
                  <a:pt x="2887552" y="7076367"/>
                  <a:pt x="2619459" y="6848440"/>
                  <a:pt x="2557456" y="6545441"/>
                </a:cubicBezTo>
                <a:lnTo>
                  <a:pt x="2550122" y="6472682"/>
                </a:lnTo>
                <a:lnTo>
                  <a:pt x="363117" y="6472682"/>
                </a:lnTo>
                <a:cubicBezTo>
                  <a:pt x="162573" y="6472682"/>
                  <a:pt x="0" y="6310109"/>
                  <a:pt x="0" y="6109565"/>
                </a:cubicBezTo>
                <a:lnTo>
                  <a:pt x="0" y="363117"/>
                </a:lnTo>
                <a:cubicBezTo>
                  <a:pt x="0" y="162573"/>
                  <a:pt x="162573" y="0"/>
                  <a:pt x="363117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E4AA7E18-ABDF-B8E7-9504-9C7D6D8C9523}"/>
              </a:ext>
            </a:extLst>
          </p:cNvPr>
          <p:cNvSpPr txBox="1"/>
          <p:nvPr/>
        </p:nvSpPr>
        <p:spPr>
          <a:xfrm>
            <a:off x="590747" y="946925"/>
            <a:ext cx="5676704" cy="463271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エアコンの</a:t>
            </a:r>
          </a:p>
          <a:p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設定温度を</a:t>
            </a:r>
          </a:p>
          <a:p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変えないで</a:t>
            </a: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D8216566-BE18-B096-2233-78587696B197}"/>
              </a:ext>
            </a:extLst>
          </p:cNvPr>
          <p:cNvGrpSpPr/>
          <p:nvPr/>
        </p:nvGrpSpPr>
        <p:grpSpPr>
          <a:xfrm rot="1564264">
            <a:off x="4233902" y="6086976"/>
            <a:ext cx="1573192" cy="3440441"/>
            <a:chOff x="7369317" y="2724315"/>
            <a:chExt cx="1388963" cy="3037545"/>
          </a:xfrm>
        </p:grpSpPr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C4ADD23C-1EED-EEEE-420E-527F4D5D3822}"/>
                </a:ext>
              </a:extLst>
            </p:cNvPr>
            <p:cNvSpPr/>
            <p:nvPr/>
          </p:nvSpPr>
          <p:spPr bwMode="auto">
            <a:xfrm>
              <a:off x="7369317" y="2724315"/>
              <a:ext cx="1388963" cy="3037545"/>
            </a:xfrm>
            <a:custGeom>
              <a:avLst/>
              <a:gdLst>
                <a:gd name="connsiteX0" fmla="*/ 694482 w 1388963"/>
                <a:gd name="connsiteY0" fmla="*/ 0 h 3107220"/>
                <a:gd name="connsiteX1" fmla="*/ 1322046 w 1388963"/>
                <a:gd name="connsiteY1" fmla="*/ 69151 h 3107220"/>
                <a:gd name="connsiteX2" fmla="*/ 1337524 w 1388963"/>
                <a:gd name="connsiteY2" fmla="*/ 77440 h 3107220"/>
                <a:gd name="connsiteX3" fmla="*/ 1340652 w 1388963"/>
                <a:gd name="connsiteY3" fmla="*/ 78071 h 3107220"/>
                <a:gd name="connsiteX4" fmla="*/ 1348176 w 1388963"/>
                <a:gd name="connsiteY4" fmla="*/ 83144 h 3107220"/>
                <a:gd name="connsiteX5" fmla="*/ 1361732 w 1388963"/>
                <a:gd name="connsiteY5" fmla="*/ 90404 h 3107220"/>
                <a:gd name="connsiteX6" fmla="*/ 1363660 w 1388963"/>
                <a:gd name="connsiteY6" fmla="*/ 93584 h 3107220"/>
                <a:gd name="connsiteX7" fmla="*/ 1365795 w 1388963"/>
                <a:gd name="connsiteY7" fmla="*/ 95023 h 3107220"/>
                <a:gd name="connsiteX8" fmla="*/ 1388963 w 1388963"/>
                <a:gd name="connsiteY8" fmla="*/ 150956 h 3107220"/>
                <a:gd name="connsiteX9" fmla="*/ 1388963 w 1388963"/>
                <a:gd name="connsiteY9" fmla="*/ 2958444 h 3107220"/>
                <a:gd name="connsiteX10" fmla="*/ 1382747 w 1388963"/>
                <a:gd name="connsiteY10" fmla="*/ 2989234 h 3107220"/>
                <a:gd name="connsiteX11" fmla="*/ 1374289 w 1388963"/>
                <a:gd name="connsiteY11" fmla="*/ 3001779 h 3107220"/>
                <a:gd name="connsiteX12" fmla="*/ 1375569 w 1388963"/>
                <a:gd name="connsiteY12" fmla="*/ 3003709 h 3107220"/>
                <a:gd name="connsiteX13" fmla="*/ 694482 w 1388963"/>
                <a:gd name="connsiteY13" fmla="*/ 3107220 h 3107220"/>
                <a:gd name="connsiteX14" fmla="*/ 13395 w 1388963"/>
                <a:gd name="connsiteY14" fmla="*/ 3003709 h 3107220"/>
                <a:gd name="connsiteX15" fmla="*/ 14675 w 1388963"/>
                <a:gd name="connsiteY15" fmla="*/ 3001780 h 3107220"/>
                <a:gd name="connsiteX16" fmla="*/ 6216 w 1388963"/>
                <a:gd name="connsiteY16" fmla="*/ 2989234 h 3107220"/>
                <a:gd name="connsiteX17" fmla="*/ 0 w 1388963"/>
                <a:gd name="connsiteY17" fmla="*/ 2958444 h 3107220"/>
                <a:gd name="connsiteX18" fmla="*/ 0 w 1388963"/>
                <a:gd name="connsiteY18" fmla="*/ 150956 h 3107220"/>
                <a:gd name="connsiteX19" fmla="*/ 23169 w 1388963"/>
                <a:gd name="connsiteY19" fmla="*/ 95023 h 3107220"/>
                <a:gd name="connsiteX20" fmla="*/ 25305 w 1388963"/>
                <a:gd name="connsiteY20" fmla="*/ 93583 h 3107220"/>
                <a:gd name="connsiteX21" fmla="*/ 27233 w 1388963"/>
                <a:gd name="connsiteY21" fmla="*/ 90404 h 3107220"/>
                <a:gd name="connsiteX22" fmla="*/ 40784 w 1388963"/>
                <a:gd name="connsiteY22" fmla="*/ 83147 h 3107220"/>
                <a:gd name="connsiteX23" fmla="*/ 48312 w 1388963"/>
                <a:gd name="connsiteY23" fmla="*/ 78071 h 3107220"/>
                <a:gd name="connsiteX24" fmla="*/ 51441 w 1388963"/>
                <a:gd name="connsiteY24" fmla="*/ 77440 h 3107220"/>
                <a:gd name="connsiteX25" fmla="*/ 66918 w 1388963"/>
                <a:gd name="connsiteY25" fmla="*/ 69151 h 3107220"/>
                <a:gd name="connsiteX26" fmla="*/ 694482 w 1388963"/>
                <a:gd name="connsiteY26" fmla="*/ 0 h 310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88963" h="3107220">
                  <a:moveTo>
                    <a:pt x="694482" y="0"/>
                  </a:moveTo>
                  <a:cubicBezTo>
                    <a:pt x="976598" y="0"/>
                    <a:pt x="1218651" y="28514"/>
                    <a:pt x="1322046" y="69151"/>
                  </a:cubicBezTo>
                  <a:lnTo>
                    <a:pt x="1337524" y="77440"/>
                  </a:lnTo>
                  <a:lnTo>
                    <a:pt x="1340652" y="78071"/>
                  </a:lnTo>
                  <a:lnTo>
                    <a:pt x="1348176" y="83144"/>
                  </a:lnTo>
                  <a:lnTo>
                    <a:pt x="1361732" y="90404"/>
                  </a:lnTo>
                  <a:lnTo>
                    <a:pt x="1363660" y="93584"/>
                  </a:lnTo>
                  <a:lnTo>
                    <a:pt x="1365795" y="95023"/>
                  </a:lnTo>
                  <a:cubicBezTo>
                    <a:pt x="1380109" y="109338"/>
                    <a:pt x="1388963" y="129113"/>
                    <a:pt x="1388963" y="150956"/>
                  </a:cubicBezTo>
                  <a:lnTo>
                    <a:pt x="1388963" y="2958444"/>
                  </a:lnTo>
                  <a:cubicBezTo>
                    <a:pt x="1388963" y="2969366"/>
                    <a:pt x="1386750" y="2979770"/>
                    <a:pt x="1382747" y="2989234"/>
                  </a:cubicBezTo>
                  <a:lnTo>
                    <a:pt x="1374289" y="3001779"/>
                  </a:lnTo>
                  <a:lnTo>
                    <a:pt x="1375569" y="3003709"/>
                  </a:lnTo>
                  <a:cubicBezTo>
                    <a:pt x="1375569" y="3060877"/>
                    <a:pt x="1070636" y="3107220"/>
                    <a:pt x="694482" y="3107220"/>
                  </a:cubicBezTo>
                  <a:cubicBezTo>
                    <a:pt x="318328" y="3107220"/>
                    <a:pt x="13395" y="3060877"/>
                    <a:pt x="13395" y="3003709"/>
                  </a:cubicBezTo>
                  <a:lnTo>
                    <a:pt x="14675" y="3001780"/>
                  </a:lnTo>
                  <a:lnTo>
                    <a:pt x="6216" y="2989234"/>
                  </a:lnTo>
                  <a:cubicBezTo>
                    <a:pt x="2213" y="2979770"/>
                    <a:pt x="0" y="2969366"/>
                    <a:pt x="0" y="2958444"/>
                  </a:cubicBezTo>
                  <a:lnTo>
                    <a:pt x="0" y="150956"/>
                  </a:lnTo>
                  <a:cubicBezTo>
                    <a:pt x="0" y="129113"/>
                    <a:pt x="8854" y="109338"/>
                    <a:pt x="23169" y="95023"/>
                  </a:cubicBezTo>
                  <a:lnTo>
                    <a:pt x="25305" y="93583"/>
                  </a:lnTo>
                  <a:lnTo>
                    <a:pt x="27233" y="90404"/>
                  </a:lnTo>
                  <a:lnTo>
                    <a:pt x="40784" y="83147"/>
                  </a:lnTo>
                  <a:lnTo>
                    <a:pt x="48312" y="78071"/>
                  </a:lnTo>
                  <a:lnTo>
                    <a:pt x="51441" y="77440"/>
                  </a:lnTo>
                  <a:lnTo>
                    <a:pt x="66918" y="69151"/>
                  </a:lnTo>
                  <a:cubicBezTo>
                    <a:pt x="170313" y="28514"/>
                    <a:pt x="412367" y="0"/>
                    <a:pt x="694482" y="0"/>
                  </a:cubicBezTo>
                  <a:close/>
                </a:path>
              </a:pathLst>
            </a:custGeom>
            <a:solidFill>
              <a:srgbClr val="808080">
                <a:lumMod val="20000"/>
                <a:lumOff val="80000"/>
              </a:srgbClr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4532AD31-D710-54D4-B144-640E5F1FD069}"/>
                </a:ext>
              </a:extLst>
            </p:cNvPr>
            <p:cNvSpPr/>
            <p:nvPr/>
          </p:nvSpPr>
          <p:spPr bwMode="auto">
            <a:xfrm>
              <a:off x="7545572" y="2973079"/>
              <a:ext cx="1036452" cy="1172653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753B70FA-F173-4689-639B-3C8953C38468}"/>
                </a:ext>
              </a:extLst>
            </p:cNvPr>
            <p:cNvSpPr/>
            <p:nvPr/>
          </p:nvSpPr>
          <p:spPr bwMode="auto">
            <a:xfrm>
              <a:off x="7588433" y="3021573"/>
              <a:ext cx="950730" cy="1075666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3CDBE807-CE07-7B47-13CD-67750F3EF46C}"/>
                </a:ext>
              </a:extLst>
            </p:cNvPr>
            <p:cNvSpPr/>
            <p:nvPr/>
          </p:nvSpPr>
          <p:spPr bwMode="auto">
            <a:xfrm>
              <a:off x="7518284" y="4679543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四角形: 角を丸くする 37">
              <a:extLst>
                <a:ext uri="{FF2B5EF4-FFF2-40B4-BE49-F238E27FC236}">
                  <a16:creationId xmlns:a16="http://schemas.microsoft.com/office/drawing/2014/main" id="{4713A773-B330-C0E7-8DE5-9D75306E35C6}"/>
                </a:ext>
              </a:extLst>
            </p:cNvPr>
            <p:cNvSpPr/>
            <p:nvPr/>
          </p:nvSpPr>
          <p:spPr bwMode="auto">
            <a:xfrm>
              <a:off x="7896563" y="4679728"/>
              <a:ext cx="315035" cy="52820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四角形: 角を丸くする 38">
              <a:extLst>
                <a:ext uri="{FF2B5EF4-FFF2-40B4-BE49-F238E27FC236}">
                  <a16:creationId xmlns:a16="http://schemas.microsoft.com/office/drawing/2014/main" id="{DE5FAF65-B1CA-CBD9-80C1-953B521FB4CA}"/>
                </a:ext>
              </a:extLst>
            </p:cNvPr>
            <p:cNvSpPr/>
            <p:nvPr/>
          </p:nvSpPr>
          <p:spPr bwMode="auto">
            <a:xfrm>
              <a:off x="7518284" y="4999310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C74FD824-03F8-0AF7-A3CF-95B80D250F70}"/>
                </a:ext>
              </a:extLst>
            </p:cNvPr>
            <p:cNvSpPr/>
            <p:nvPr/>
          </p:nvSpPr>
          <p:spPr bwMode="auto">
            <a:xfrm>
              <a:off x="8266989" y="4679543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四角形: 角を丸くする 40">
              <a:extLst>
                <a:ext uri="{FF2B5EF4-FFF2-40B4-BE49-F238E27FC236}">
                  <a16:creationId xmlns:a16="http://schemas.microsoft.com/office/drawing/2014/main" id="{272F18AF-3FCC-F13E-AACA-9641C565341A}"/>
                </a:ext>
              </a:extLst>
            </p:cNvPr>
            <p:cNvSpPr/>
            <p:nvPr/>
          </p:nvSpPr>
          <p:spPr bwMode="auto">
            <a:xfrm>
              <a:off x="8266989" y="4999310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四角形: 角を丸くする 41">
              <a:extLst>
                <a:ext uri="{FF2B5EF4-FFF2-40B4-BE49-F238E27FC236}">
                  <a16:creationId xmlns:a16="http://schemas.microsoft.com/office/drawing/2014/main" id="{18D71577-7D66-5282-172E-8A0A32443F1F}"/>
                </a:ext>
              </a:extLst>
            </p:cNvPr>
            <p:cNvSpPr/>
            <p:nvPr/>
          </p:nvSpPr>
          <p:spPr bwMode="auto">
            <a:xfrm>
              <a:off x="7551344" y="4276153"/>
              <a:ext cx="461996" cy="27525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二等辺三角形 42">
              <a:extLst>
                <a:ext uri="{FF2B5EF4-FFF2-40B4-BE49-F238E27FC236}">
                  <a16:creationId xmlns:a16="http://schemas.microsoft.com/office/drawing/2014/main" id="{AE9D3EBA-963A-E78B-9429-12D57DBC0F34}"/>
                </a:ext>
              </a:extLst>
            </p:cNvPr>
            <p:cNvSpPr/>
            <p:nvPr/>
          </p:nvSpPr>
          <p:spPr bwMode="auto">
            <a:xfrm>
              <a:off x="7997585" y="4734409"/>
              <a:ext cx="108190" cy="88416"/>
            </a:xfrm>
            <a:prstGeom prst="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二等辺三角形 43">
              <a:extLst>
                <a:ext uri="{FF2B5EF4-FFF2-40B4-BE49-F238E27FC236}">
                  <a16:creationId xmlns:a16="http://schemas.microsoft.com/office/drawing/2014/main" id="{73D4288F-B644-6185-0207-8BE49BFCA082}"/>
                </a:ext>
              </a:extLst>
            </p:cNvPr>
            <p:cNvSpPr/>
            <p:nvPr/>
          </p:nvSpPr>
          <p:spPr bwMode="auto">
            <a:xfrm rot="10800000">
              <a:off x="7997585" y="5068218"/>
              <a:ext cx="108190" cy="88416"/>
            </a:xfrm>
            <a:prstGeom prst="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四角形: 角を丸くする 44">
              <a:extLst>
                <a:ext uri="{FF2B5EF4-FFF2-40B4-BE49-F238E27FC236}">
                  <a16:creationId xmlns:a16="http://schemas.microsoft.com/office/drawing/2014/main" id="{9A51574A-1C58-2019-0AF5-8EFF5F712740}"/>
                </a:ext>
              </a:extLst>
            </p:cNvPr>
            <p:cNvSpPr/>
            <p:nvPr/>
          </p:nvSpPr>
          <p:spPr bwMode="auto">
            <a:xfrm>
              <a:off x="8144192" y="4276153"/>
              <a:ext cx="461996" cy="275256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" name="テキスト ボックス 1563">
              <a:extLst>
                <a:ext uri="{FF2B5EF4-FFF2-40B4-BE49-F238E27FC236}">
                  <a16:creationId xmlns:a16="http://schemas.microsoft.com/office/drawing/2014/main" id="{2C5A6D89-62F3-69E5-84B0-54127C88C4CD}"/>
                </a:ext>
              </a:extLst>
            </p:cNvPr>
            <p:cNvSpPr txBox="1"/>
            <p:nvPr/>
          </p:nvSpPr>
          <p:spPr>
            <a:xfrm>
              <a:off x="7682415" y="4366006"/>
              <a:ext cx="201110" cy="105126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電源</a:t>
              </a:r>
            </a:p>
          </p:txBody>
        </p:sp>
        <p:sp>
          <p:nvSpPr>
            <p:cNvPr id="48" name="テキスト ボックス 1564">
              <a:extLst>
                <a:ext uri="{FF2B5EF4-FFF2-40B4-BE49-F238E27FC236}">
                  <a16:creationId xmlns:a16="http://schemas.microsoft.com/office/drawing/2014/main" id="{ECF47A80-D18A-D067-1FC7-4EEAAB062B7A}"/>
                </a:ext>
              </a:extLst>
            </p:cNvPr>
            <p:cNvSpPr txBox="1"/>
            <p:nvPr/>
          </p:nvSpPr>
          <p:spPr>
            <a:xfrm>
              <a:off x="8222165" y="4366006"/>
              <a:ext cx="321760" cy="105126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運転切替</a:t>
              </a:r>
            </a:p>
          </p:txBody>
        </p:sp>
        <p:sp>
          <p:nvSpPr>
            <p:cNvPr id="49" name="テキスト ボックス 1565">
              <a:extLst>
                <a:ext uri="{FF2B5EF4-FFF2-40B4-BE49-F238E27FC236}">
                  <a16:creationId xmlns:a16="http://schemas.microsoft.com/office/drawing/2014/main" id="{04B71976-E478-9F35-7646-969BB5B1E69E}"/>
                </a:ext>
              </a:extLst>
            </p:cNvPr>
            <p:cNvSpPr txBox="1"/>
            <p:nvPr/>
          </p:nvSpPr>
          <p:spPr>
            <a:xfrm>
              <a:off x="7598445" y="4737100"/>
              <a:ext cx="183480" cy="87230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</a:t>
              </a:r>
            </a:p>
          </p:txBody>
        </p:sp>
        <p:sp>
          <p:nvSpPr>
            <p:cNvPr id="50" name="テキスト ボックス 1566">
              <a:extLst>
                <a:ext uri="{FF2B5EF4-FFF2-40B4-BE49-F238E27FC236}">
                  <a16:creationId xmlns:a16="http://schemas.microsoft.com/office/drawing/2014/main" id="{592325FF-F133-F8B0-43E7-2F9F5C433ED2}"/>
                </a:ext>
              </a:extLst>
            </p:cNvPr>
            <p:cNvSpPr txBox="1"/>
            <p:nvPr/>
          </p:nvSpPr>
          <p:spPr>
            <a:xfrm>
              <a:off x="7598445" y="5060950"/>
              <a:ext cx="183480" cy="87230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ドライ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51" name="テキスト ボックス 1567">
              <a:extLst>
                <a:ext uri="{FF2B5EF4-FFF2-40B4-BE49-F238E27FC236}">
                  <a16:creationId xmlns:a16="http://schemas.microsoft.com/office/drawing/2014/main" id="{901F4120-0291-CDAC-878B-0BFBDE43CB4A}"/>
                </a:ext>
              </a:extLst>
            </p:cNvPr>
            <p:cNvSpPr txBox="1"/>
            <p:nvPr/>
          </p:nvSpPr>
          <p:spPr>
            <a:xfrm>
              <a:off x="8338220" y="4737100"/>
              <a:ext cx="183480" cy="87230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 向</a:t>
              </a:r>
            </a:p>
          </p:txBody>
        </p:sp>
        <p:sp>
          <p:nvSpPr>
            <p:cNvPr id="52" name="テキスト ボックス 1568">
              <a:extLst>
                <a:ext uri="{FF2B5EF4-FFF2-40B4-BE49-F238E27FC236}">
                  <a16:creationId xmlns:a16="http://schemas.microsoft.com/office/drawing/2014/main" id="{06FF2037-3EDE-CE6E-46E2-74245BC5B8C7}"/>
                </a:ext>
              </a:extLst>
            </p:cNvPr>
            <p:cNvSpPr txBox="1"/>
            <p:nvPr/>
          </p:nvSpPr>
          <p:spPr>
            <a:xfrm>
              <a:off x="8338220" y="5060950"/>
              <a:ext cx="183480" cy="87230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 量</a:t>
              </a:r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5424708F-A0E9-B199-0A93-B024F56BDCA6}"/>
                </a:ext>
              </a:extLst>
            </p:cNvPr>
            <p:cNvGrpSpPr/>
            <p:nvPr/>
          </p:nvGrpSpPr>
          <p:grpSpPr>
            <a:xfrm>
              <a:off x="7696982" y="3278983"/>
              <a:ext cx="590859" cy="569248"/>
              <a:chOff x="2360449" y="4551408"/>
              <a:chExt cx="993206" cy="999854"/>
            </a:xfrm>
          </p:grpSpPr>
          <p:sp>
            <p:nvSpPr>
              <p:cNvPr id="65" name="六角形 64">
                <a:extLst>
                  <a:ext uri="{FF2B5EF4-FFF2-40B4-BE49-F238E27FC236}">
                    <a16:creationId xmlns:a16="http://schemas.microsoft.com/office/drawing/2014/main" id="{8CE35F03-E58E-CA38-96EB-6BB1631B32D1}"/>
                  </a:ext>
                </a:extLst>
              </p:cNvPr>
              <p:cNvSpPr/>
              <p:nvPr/>
            </p:nvSpPr>
            <p:spPr bwMode="auto">
              <a:xfrm rot="5400000">
                <a:off x="2729822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" name="六角形 65">
                <a:extLst>
                  <a:ext uri="{FF2B5EF4-FFF2-40B4-BE49-F238E27FC236}">
                    <a16:creationId xmlns:a16="http://schemas.microsoft.com/office/drawing/2014/main" id="{9B50A59D-B2A2-5776-296B-A49E773A76A6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" name="六角形 66">
                <a:extLst>
                  <a:ext uri="{FF2B5EF4-FFF2-40B4-BE49-F238E27FC236}">
                    <a16:creationId xmlns:a16="http://schemas.microsoft.com/office/drawing/2014/main" id="{10366DC7-586B-32F0-2E71-00381E4A4A67}"/>
                  </a:ext>
                </a:extLst>
              </p:cNvPr>
              <p:cNvSpPr/>
              <p:nvPr/>
            </p:nvSpPr>
            <p:spPr bwMode="auto">
              <a:xfrm rot="5400000">
                <a:off x="3084654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" name="六角形 67">
                <a:extLst>
                  <a:ext uri="{FF2B5EF4-FFF2-40B4-BE49-F238E27FC236}">
                    <a16:creationId xmlns:a16="http://schemas.microsoft.com/office/drawing/2014/main" id="{5E7404EB-1B20-AE66-41CC-BEAC530F2579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" name="六角形 68">
                <a:extLst>
                  <a:ext uri="{FF2B5EF4-FFF2-40B4-BE49-F238E27FC236}">
                    <a16:creationId xmlns:a16="http://schemas.microsoft.com/office/drawing/2014/main" id="{1184223D-4646-D866-B853-4B59329DD8B4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" name="六角形 69">
                <a:extLst>
                  <a:ext uri="{FF2B5EF4-FFF2-40B4-BE49-F238E27FC236}">
                    <a16:creationId xmlns:a16="http://schemas.microsoft.com/office/drawing/2014/main" id="{F11CF455-9865-DABB-5871-6EF4FAD3F625}"/>
                  </a:ext>
                </a:extLst>
              </p:cNvPr>
              <p:cNvSpPr/>
              <p:nvPr/>
            </p:nvSpPr>
            <p:spPr bwMode="auto">
              <a:xfrm rot="5400000">
                <a:off x="3084654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" name="六角形 70">
                <a:extLst>
                  <a:ext uri="{FF2B5EF4-FFF2-40B4-BE49-F238E27FC236}">
                    <a16:creationId xmlns:a16="http://schemas.microsoft.com/office/drawing/2014/main" id="{A501F06E-040F-6545-8F8B-94AA300DA9CD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" name="六角形 71">
                <a:extLst>
                  <a:ext uri="{FF2B5EF4-FFF2-40B4-BE49-F238E27FC236}">
                    <a16:creationId xmlns:a16="http://schemas.microsoft.com/office/drawing/2014/main" id="{E0B021A6-3099-D16A-B543-87BA6A70F612}"/>
                  </a:ext>
                </a:extLst>
              </p:cNvPr>
              <p:cNvSpPr/>
              <p:nvPr/>
            </p:nvSpPr>
            <p:spPr bwMode="auto">
              <a:xfrm rot="10800000">
                <a:off x="2421438" y="4551409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" name="六角形 72">
                <a:extLst>
                  <a:ext uri="{FF2B5EF4-FFF2-40B4-BE49-F238E27FC236}">
                    <a16:creationId xmlns:a16="http://schemas.microsoft.com/office/drawing/2014/main" id="{1BDDAAD5-59CE-8C74-9967-60423726ECB1}"/>
                  </a:ext>
                </a:extLst>
              </p:cNvPr>
              <p:cNvSpPr/>
              <p:nvPr/>
            </p:nvSpPr>
            <p:spPr bwMode="auto">
              <a:xfrm rot="5400000">
                <a:off x="2554429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" name="六角形 73">
                <a:extLst>
                  <a:ext uri="{FF2B5EF4-FFF2-40B4-BE49-F238E27FC236}">
                    <a16:creationId xmlns:a16="http://schemas.microsoft.com/office/drawing/2014/main" id="{87930789-B7D3-6AAD-CDE9-5709DD7CB58C}"/>
                  </a:ext>
                </a:extLst>
              </p:cNvPr>
              <p:cNvSpPr/>
              <p:nvPr/>
            </p:nvSpPr>
            <p:spPr bwMode="auto">
              <a:xfrm rot="10800000">
                <a:off x="2421438" y="499670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" name="六角形 74">
                <a:extLst>
                  <a:ext uri="{FF2B5EF4-FFF2-40B4-BE49-F238E27FC236}">
                    <a16:creationId xmlns:a16="http://schemas.microsoft.com/office/drawing/2014/main" id="{F6024D0D-5B65-C78A-3B6B-19804E2D72B6}"/>
                  </a:ext>
                </a:extLst>
              </p:cNvPr>
              <p:cNvSpPr/>
              <p:nvPr/>
            </p:nvSpPr>
            <p:spPr bwMode="auto">
              <a:xfrm rot="5400000">
                <a:off x="2199597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" name="六角形 75">
                <a:extLst>
                  <a:ext uri="{FF2B5EF4-FFF2-40B4-BE49-F238E27FC236}">
                    <a16:creationId xmlns:a16="http://schemas.microsoft.com/office/drawing/2014/main" id="{CF805100-E8E2-E5DD-3B3C-30148671C816}"/>
                  </a:ext>
                </a:extLst>
              </p:cNvPr>
              <p:cNvSpPr/>
              <p:nvPr/>
            </p:nvSpPr>
            <p:spPr bwMode="auto">
              <a:xfrm rot="10800000">
                <a:off x="2421438" y="544311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4" name="テキスト ボックス 1570">
              <a:extLst>
                <a:ext uri="{FF2B5EF4-FFF2-40B4-BE49-F238E27FC236}">
                  <a16:creationId xmlns:a16="http://schemas.microsoft.com/office/drawing/2014/main" id="{AFAF88CC-1FAA-CEDF-4AA6-4007C37D62A8}"/>
                </a:ext>
              </a:extLst>
            </p:cNvPr>
            <p:cNvSpPr txBox="1"/>
            <p:nvPr/>
          </p:nvSpPr>
          <p:spPr>
            <a:xfrm>
              <a:off x="8324138" y="3711994"/>
              <a:ext cx="139973" cy="136237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5CFA5A4F-8018-D8C4-56C5-0937F3F0E012}"/>
                </a:ext>
              </a:extLst>
            </p:cNvPr>
            <p:cNvGrpSpPr/>
            <p:nvPr/>
          </p:nvGrpSpPr>
          <p:grpSpPr>
            <a:xfrm>
              <a:off x="7572375" y="3180487"/>
              <a:ext cx="966788" cy="753370"/>
              <a:chOff x="7428311" y="3353279"/>
              <a:chExt cx="166936" cy="5772356"/>
            </a:xfrm>
            <a:solidFill>
              <a:srgbClr val="000000">
                <a:alpha val="50196"/>
              </a:srgbClr>
            </a:solidFill>
          </p:grpSpPr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AB1684AC-BBB7-C046-1C66-05C65829AF64}"/>
                  </a:ext>
                </a:extLst>
              </p:cNvPr>
              <p:cNvSpPr/>
              <p:nvPr/>
            </p:nvSpPr>
            <p:spPr bwMode="auto">
              <a:xfrm rot="5400000">
                <a:off x="7481920" y="3299670"/>
                <a:ext cx="59718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FD7FF053-33CF-2581-2195-36E8AA4C255B}"/>
                  </a:ext>
                </a:extLst>
              </p:cNvPr>
              <p:cNvSpPr/>
              <p:nvPr/>
            </p:nvSpPr>
            <p:spPr bwMode="auto">
              <a:xfrm rot="5400000">
                <a:off x="7481920" y="9012309"/>
                <a:ext cx="59717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6" name="テキスト ボックス 1572">
              <a:extLst>
                <a:ext uri="{FF2B5EF4-FFF2-40B4-BE49-F238E27FC236}">
                  <a16:creationId xmlns:a16="http://schemas.microsoft.com/office/drawing/2014/main" id="{08CC0E04-C3CF-894B-6F80-C2C76533C52B}"/>
                </a:ext>
              </a:extLst>
            </p:cNvPr>
            <p:cNvSpPr txBox="1"/>
            <p:nvPr/>
          </p:nvSpPr>
          <p:spPr>
            <a:xfrm>
              <a:off x="8094247" y="3055551"/>
              <a:ext cx="174983" cy="93124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66012E91-7A83-9A5A-2D51-018B4C768BCE}"/>
                </a:ext>
              </a:extLst>
            </p:cNvPr>
            <p:cNvGrpSpPr/>
            <p:nvPr/>
          </p:nvGrpSpPr>
          <p:grpSpPr>
            <a:xfrm rot="5400000">
              <a:off x="7752733" y="3842243"/>
              <a:ext cx="99013" cy="340421"/>
              <a:chOff x="7199711" y="3029429"/>
              <a:chExt cx="166936" cy="354992"/>
            </a:xfrm>
          </p:grpSpPr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C6FCEE91-F230-B701-E152-5022CE63A470}"/>
                  </a:ext>
                </a:extLst>
              </p:cNvPr>
              <p:cNvSpPr/>
              <p:nvPr/>
            </p:nvSpPr>
            <p:spPr bwMode="auto">
              <a:xfrm rot="5400000">
                <a:off x="7253320" y="2975820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正方形/長方形 58">
                <a:extLst>
                  <a:ext uri="{FF2B5EF4-FFF2-40B4-BE49-F238E27FC236}">
                    <a16:creationId xmlns:a16="http://schemas.microsoft.com/office/drawing/2014/main" id="{29D7E9E0-4434-DDDC-A1DC-B96A57EC5178}"/>
                  </a:ext>
                </a:extLst>
              </p:cNvPr>
              <p:cNvSpPr/>
              <p:nvPr/>
            </p:nvSpPr>
            <p:spPr bwMode="auto">
              <a:xfrm rot="5400000">
                <a:off x="7253320" y="3049638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7C25F254-497D-5211-F598-74D092BFEA34}"/>
                  </a:ext>
                </a:extLst>
              </p:cNvPr>
              <p:cNvSpPr/>
              <p:nvPr/>
            </p:nvSpPr>
            <p:spPr bwMode="auto">
              <a:xfrm rot="5400000">
                <a:off x="7253320" y="3123457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F54D8562-0497-0B4D-09D2-30D5F54A3324}"/>
                  </a:ext>
                </a:extLst>
              </p:cNvPr>
              <p:cNvSpPr/>
              <p:nvPr/>
            </p:nvSpPr>
            <p:spPr bwMode="auto">
              <a:xfrm rot="5400000">
                <a:off x="7253320" y="3197275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C0411F04-2366-6CAA-90E4-5357B0C5A43A}"/>
                  </a:ext>
                </a:extLst>
              </p:cNvPr>
              <p:cNvSpPr/>
              <p:nvPr/>
            </p:nvSpPr>
            <p:spPr bwMode="auto">
              <a:xfrm rot="5400000">
                <a:off x="7253320" y="3271094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CCA3468C-6196-B6FB-3079-F98F6FC80BD7}"/>
              </a:ext>
            </a:extLst>
          </p:cNvPr>
          <p:cNvSpPr txBox="1"/>
          <p:nvPr/>
        </p:nvSpPr>
        <p:spPr>
          <a:xfrm rot="650995">
            <a:off x="532771" y="7208841"/>
            <a:ext cx="2754694" cy="169263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noFill/>
                </a:ln>
              </a:rPr>
              <a:t>節電に</a:t>
            </a:r>
            <a:endParaRPr lang="en-US" altLang="ja-JP" sz="5400" dirty="0">
              <a:ln w="28575">
                <a:noFill/>
              </a:ln>
            </a:endParaRPr>
          </a:p>
          <a:p>
            <a:r>
              <a:rPr lang="ja-JP" altLang="en-US" sz="5400" dirty="0">
                <a:ln w="28575">
                  <a:noFill/>
                </a:ln>
              </a:rPr>
              <a:t>ご協力を！</a:t>
            </a:r>
          </a:p>
        </p:txBody>
      </p:sp>
    </p:spTree>
    <p:extLst>
      <p:ext uri="{BB962C8B-B14F-4D97-AF65-F5344CB8AC3E}">
        <p14:creationId xmlns:p14="http://schemas.microsoft.com/office/powerpoint/2010/main" val="426346776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</Words>
  <Application>Microsoft Office PowerPoint</Application>
  <PresentationFormat>A4 210 x 297 mm</PresentationFormat>
  <Paragraphs>37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hari015_エアコンに関する貼り紙</dc:title>
  <dc:subject>hari015_エアコンに関する貼り紙</dc:subject>
  <dc:creator>でじけろお</dc:creator>
  <cp:lastModifiedBy/>
  <cp:revision>1</cp:revision>
  <dcterms:created xsi:type="dcterms:W3CDTF">2014-12-04T06:28:15Z</dcterms:created>
  <dcterms:modified xsi:type="dcterms:W3CDTF">2022-07-10T16:46:46Z</dcterms:modified>
  <cp:version>1</cp:version>
</cp:coreProperties>
</file>